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"/>
  </p:notesMasterIdLst>
  <p:sldIdLst>
    <p:sldId id="293" r:id="rId2"/>
    <p:sldId id="265" r:id="rId3"/>
    <p:sldId id="350" r:id="rId4"/>
    <p:sldId id="321" r:id="rId5"/>
    <p:sldId id="370" r:id="rId6"/>
    <p:sldId id="369" r:id="rId7"/>
    <p:sldId id="366" r:id="rId8"/>
    <p:sldId id="374" r:id="rId9"/>
    <p:sldId id="373" r:id="rId10"/>
    <p:sldId id="365" r:id="rId11"/>
    <p:sldId id="371" r:id="rId12"/>
    <p:sldId id="372" r:id="rId13"/>
    <p:sldId id="459" r:id="rId14"/>
    <p:sldId id="460" r:id="rId15"/>
    <p:sldId id="461" r:id="rId16"/>
    <p:sldId id="351" r:id="rId17"/>
    <p:sldId id="359" r:id="rId18"/>
    <p:sldId id="375" r:id="rId19"/>
    <p:sldId id="357" r:id="rId20"/>
    <p:sldId id="300" r:id="rId21"/>
    <p:sldId id="360" r:id="rId22"/>
    <p:sldId id="336" r:id="rId23"/>
    <p:sldId id="361" r:id="rId24"/>
    <p:sldId id="337" r:id="rId25"/>
    <p:sldId id="362" r:id="rId26"/>
    <p:sldId id="338" r:id="rId27"/>
    <p:sldId id="353" r:id="rId28"/>
    <p:sldId id="386" r:id="rId29"/>
    <p:sldId id="379" r:id="rId30"/>
    <p:sldId id="385" r:id="rId31"/>
    <p:sldId id="465" r:id="rId32"/>
    <p:sldId id="378" r:id="rId33"/>
    <p:sldId id="387" r:id="rId34"/>
    <p:sldId id="381" r:id="rId35"/>
    <p:sldId id="464" r:id="rId36"/>
    <p:sldId id="391" r:id="rId37"/>
    <p:sldId id="466" r:id="rId38"/>
    <p:sldId id="329" r:id="rId39"/>
    <p:sldId id="382" r:id="rId40"/>
    <p:sldId id="383" r:id="rId41"/>
    <p:sldId id="384" r:id="rId42"/>
    <p:sldId id="396" r:id="rId43"/>
    <p:sldId id="398" r:id="rId44"/>
    <p:sldId id="399" r:id="rId45"/>
    <p:sldId id="397" r:id="rId46"/>
    <p:sldId id="400" r:id="rId47"/>
    <p:sldId id="413" r:id="rId48"/>
    <p:sldId id="467" r:id="rId49"/>
    <p:sldId id="468" r:id="rId50"/>
    <p:sldId id="354" r:id="rId51"/>
    <p:sldId id="392" r:id="rId52"/>
    <p:sldId id="393" r:id="rId53"/>
    <p:sldId id="401" r:id="rId54"/>
    <p:sldId id="403" r:id="rId55"/>
    <p:sldId id="404" r:id="rId56"/>
    <p:sldId id="405" r:id="rId57"/>
    <p:sldId id="406" r:id="rId58"/>
    <p:sldId id="407" r:id="rId59"/>
    <p:sldId id="394" r:id="rId60"/>
    <p:sldId id="422" r:id="rId61"/>
    <p:sldId id="420" r:id="rId62"/>
    <p:sldId id="423" r:id="rId63"/>
    <p:sldId id="421" r:id="rId64"/>
    <p:sldId id="424" r:id="rId65"/>
    <p:sldId id="430" r:id="rId66"/>
    <p:sldId id="402" r:id="rId67"/>
    <p:sldId id="395" r:id="rId68"/>
    <p:sldId id="427" r:id="rId69"/>
    <p:sldId id="426" r:id="rId70"/>
    <p:sldId id="431" r:id="rId71"/>
    <p:sldId id="432" r:id="rId72"/>
    <p:sldId id="355" r:id="rId73"/>
    <p:sldId id="433" r:id="rId74"/>
    <p:sldId id="434" r:id="rId75"/>
    <p:sldId id="442" r:id="rId76"/>
    <p:sldId id="438" r:id="rId77"/>
    <p:sldId id="440" r:id="rId78"/>
    <p:sldId id="443" r:id="rId79"/>
    <p:sldId id="441" r:id="rId80"/>
    <p:sldId id="435" r:id="rId81"/>
    <p:sldId id="444" r:id="rId82"/>
    <p:sldId id="445" r:id="rId83"/>
    <p:sldId id="439" r:id="rId84"/>
    <p:sldId id="446" r:id="rId85"/>
    <p:sldId id="447" r:id="rId86"/>
    <p:sldId id="436" r:id="rId87"/>
    <p:sldId id="448" r:id="rId88"/>
    <p:sldId id="449" r:id="rId89"/>
    <p:sldId id="450" r:id="rId90"/>
    <p:sldId id="451" r:id="rId91"/>
    <p:sldId id="437" r:id="rId92"/>
    <p:sldId id="452" r:id="rId93"/>
    <p:sldId id="453" r:id="rId94"/>
    <p:sldId id="454" r:id="rId95"/>
    <p:sldId id="455" r:id="rId96"/>
    <p:sldId id="456" r:id="rId97"/>
    <p:sldId id="457" r:id="rId98"/>
    <p:sldId id="458" r:id="rId99"/>
    <p:sldId id="356" r:id="rId100"/>
    <p:sldId id="327" r:id="rId101"/>
    <p:sldId id="429" r:id="rId10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peror" initials="E" lastIdx="2" clrIdx="0">
    <p:extLst>
      <p:ext uri="{19B8F6BF-5375-455C-9EA6-DF929625EA0E}">
        <p15:presenceInfo xmlns:p15="http://schemas.microsoft.com/office/powerpoint/2012/main" userId="Emper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AF95"/>
    <a:srgbClr val="05C3A7"/>
    <a:srgbClr val="02AEF0"/>
    <a:srgbClr val="6FBFDD"/>
    <a:srgbClr val="00AD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81882" autoAdjust="0"/>
  </p:normalViewPr>
  <p:slideViewPr>
    <p:cSldViewPr snapToGrid="0">
      <p:cViewPr varScale="1">
        <p:scale>
          <a:sx n="93" d="100"/>
          <a:sy n="93" d="100"/>
        </p:scale>
        <p:origin x="11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C5B2A4-169F-4DFC-BF52-C2198A19D1E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EE2E89-7CC4-4787-BAEE-32DB8E2BE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48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조립</a:t>
            </a:r>
            <a:r>
              <a:rPr lang="en-US" altLang="ko-KR" dirty="0"/>
              <a:t>PC </a:t>
            </a:r>
            <a:r>
              <a:rPr lang="ko-KR" altLang="en-US" dirty="0"/>
              <a:t>견적 산출 사이트</a:t>
            </a:r>
            <a:r>
              <a:rPr lang="en-US" altLang="ko-KR" dirty="0"/>
              <a:t>, “</a:t>
            </a:r>
            <a:r>
              <a:rPr lang="ko-KR" altLang="en-US" dirty="0" err="1"/>
              <a:t>컴온</a:t>
            </a:r>
            <a:r>
              <a:rPr lang="en-US" altLang="ko-KR" dirty="0"/>
              <a:t>”</a:t>
            </a:r>
            <a:r>
              <a:rPr lang="ko-KR" altLang="en-US" dirty="0"/>
              <a:t>을 소개할 발표자 윤건호입니다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3585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컴온과</a:t>
            </a:r>
            <a:r>
              <a:rPr lang="ko-KR" altLang="en-US" dirty="0"/>
              <a:t> 비슷한 사이트들입니다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</a:t>
            </a:r>
            <a:r>
              <a:rPr lang="ko-KR" altLang="en-US" dirty="0" err="1"/>
              <a:t>샵다나와입니다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수많은 조립</a:t>
            </a:r>
            <a:r>
              <a:rPr lang="en-US" altLang="ko-KR" dirty="0"/>
              <a:t>PC</a:t>
            </a:r>
            <a:r>
              <a:rPr lang="ko-KR" altLang="en-US" dirty="0"/>
              <a:t>의 </a:t>
            </a:r>
            <a:r>
              <a:rPr lang="ko-KR" altLang="en-US" dirty="0" err="1"/>
              <a:t>프리셋을</a:t>
            </a:r>
            <a:r>
              <a:rPr lang="ko-KR" altLang="en-US" dirty="0"/>
              <a:t> 다양한 방법으로 비교할 수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하지만 선택지를 너무 많이 제공하여</a:t>
            </a:r>
            <a:r>
              <a:rPr lang="en-US" altLang="ko-KR" dirty="0"/>
              <a:t>,</a:t>
            </a:r>
            <a:r>
              <a:rPr lang="ko-KR" altLang="en-US" dirty="0"/>
              <a:t> 진입 장벽을 높임과 동시에 선택 장애를 유발합니다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22648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질의응답 시간입니다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100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20476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조립</a:t>
            </a:r>
            <a:r>
              <a:rPr lang="en-US" altLang="ko-KR" dirty="0"/>
              <a:t>PC </a:t>
            </a:r>
            <a:r>
              <a:rPr lang="ko-KR" altLang="en-US" dirty="0"/>
              <a:t>견적 산출 사이트</a:t>
            </a:r>
            <a:r>
              <a:rPr lang="en-US" altLang="ko-KR" dirty="0"/>
              <a:t>, “</a:t>
            </a:r>
            <a:r>
              <a:rPr lang="ko-KR" altLang="en-US" dirty="0" err="1"/>
              <a:t>컴온</a:t>
            </a:r>
            <a:r>
              <a:rPr lang="en-US" altLang="ko-KR" dirty="0"/>
              <a:t>”</a:t>
            </a:r>
            <a:r>
              <a:rPr lang="ko-KR" altLang="en-US" dirty="0"/>
              <a:t>을 소개한 발표자 윤건호였습니다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101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8167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대기업은 </a:t>
            </a:r>
            <a:r>
              <a:rPr lang="en-US" altLang="ko-KR" dirty="0"/>
              <a:t>AS</a:t>
            </a:r>
            <a:r>
              <a:rPr lang="ko-KR" altLang="en-US" dirty="0"/>
              <a:t>가 간편하고 브랜드 가치가 높습니다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가격이 비싸고 부품의 품질이 낮습니다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마지막으로 용산 전문 업체입니다</a:t>
            </a:r>
            <a:r>
              <a:rPr lang="en-US" altLang="ko-KR" dirty="0"/>
              <a:t>. </a:t>
            </a:r>
            <a:r>
              <a:rPr lang="ko-KR" altLang="en-US" dirty="0"/>
              <a:t>각 부품을 조합하여</a:t>
            </a:r>
            <a:r>
              <a:rPr lang="en-US" altLang="ko-KR" dirty="0"/>
              <a:t>, </a:t>
            </a:r>
            <a:r>
              <a:rPr lang="ko-KR" altLang="en-US" dirty="0"/>
              <a:t>자신에게 딱 맞는 견적을 산출할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</a:t>
            </a:r>
            <a:r>
              <a:rPr lang="ko-KR" altLang="en-US" dirty="0" err="1"/>
              <a:t>프리셋을</a:t>
            </a:r>
            <a:r>
              <a:rPr lang="ko-KR" altLang="en-US" dirty="0"/>
              <a:t> 제공하지 않는 경우가 많아 진입 장벽이 높습니다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233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살펴본 사이트와 비교하였을 때</a:t>
            </a:r>
            <a:r>
              <a:rPr lang="en-US" altLang="ko-KR" dirty="0"/>
              <a:t>, </a:t>
            </a:r>
            <a:r>
              <a:rPr lang="ko-KR" altLang="en-US" dirty="0" err="1"/>
              <a:t>컴온은</a:t>
            </a:r>
            <a:r>
              <a:rPr lang="ko-KR" altLang="en-US" dirty="0"/>
              <a:t> 두 가지 장점이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4948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첫째</a:t>
            </a:r>
            <a:r>
              <a:rPr lang="en-US" altLang="ko-KR" dirty="0"/>
              <a:t>, </a:t>
            </a:r>
            <a:r>
              <a:rPr lang="ko-KR" altLang="en-US" dirty="0"/>
              <a:t>진입 장벽이 낮습니다</a:t>
            </a:r>
            <a:r>
              <a:rPr lang="en-US" altLang="ko-KR" dirty="0"/>
              <a:t>. </a:t>
            </a:r>
            <a:r>
              <a:rPr lang="ko-KR" altLang="en-US" dirty="0"/>
              <a:t>직관적인 선택지만을 제공하고</a:t>
            </a:r>
            <a:r>
              <a:rPr lang="en-US" altLang="ko-KR" dirty="0"/>
              <a:t>, </a:t>
            </a:r>
            <a:r>
              <a:rPr lang="ko-KR" altLang="en-US" dirty="0"/>
              <a:t>노출 정보를 최소화합니다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589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둘째</a:t>
            </a:r>
            <a:r>
              <a:rPr lang="en-US" altLang="ko-KR" dirty="0"/>
              <a:t>, </a:t>
            </a:r>
            <a:r>
              <a:rPr lang="ko-KR" altLang="en-US" dirty="0"/>
              <a:t>견적의 품질이 높습니다</a:t>
            </a:r>
            <a:r>
              <a:rPr lang="en-US" altLang="ko-KR" dirty="0"/>
              <a:t>. </a:t>
            </a:r>
            <a:r>
              <a:rPr lang="ko-KR" altLang="en-US" dirty="0"/>
              <a:t>사용자의 용도에 맞는 견적을 출력할 뿐만 아니라</a:t>
            </a:r>
            <a:r>
              <a:rPr lang="en-US" altLang="ko-KR" dirty="0"/>
              <a:t>, </a:t>
            </a:r>
            <a:r>
              <a:rPr lang="ko-KR" altLang="en-US" dirty="0"/>
              <a:t>최저가 사이트로 연결합니다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4859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따라서 일반인도 높은 품질의 조립</a:t>
            </a:r>
            <a:r>
              <a:rPr lang="en-US" altLang="ko-KR" dirty="0"/>
              <a:t>PC</a:t>
            </a:r>
            <a:r>
              <a:rPr lang="ko-KR" altLang="en-US" dirty="0"/>
              <a:t>를 저렴하게 구매할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4962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다음으로는 팀 소개입니다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9295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컴온</a:t>
            </a:r>
            <a:r>
              <a:rPr lang="ko-KR" altLang="en-US" dirty="0"/>
              <a:t> 프로젝트를 진행한 </a:t>
            </a:r>
            <a:r>
              <a:rPr lang="ko-KR" altLang="en-US" dirty="0" err="1"/>
              <a:t>팀파이브의</a:t>
            </a:r>
            <a:r>
              <a:rPr lang="ko-KR" altLang="en-US" dirty="0"/>
              <a:t> 팀원입니다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저는 팀장 윤건호이고</a:t>
            </a:r>
            <a:r>
              <a:rPr lang="en-US" altLang="ko-KR" dirty="0"/>
              <a:t>, </a:t>
            </a:r>
            <a:r>
              <a:rPr lang="ko-KR" altLang="en-US" dirty="0"/>
              <a:t>팀원으로는 김영은</a:t>
            </a:r>
            <a:r>
              <a:rPr lang="en-US" altLang="ko-KR" dirty="0"/>
              <a:t>, </a:t>
            </a:r>
            <a:r>
              <a:rPr lang="ko-KR" altLang="en-US" dirty="0" err="1"/>
              <a:t>우은혁</a:t>
            </a:r>
            <a:r>
              <a:rPr lang="en-US" altLang="ko-KR" dirty="0"/>
              <a:t>, </a:t>
            </a:r>
            <a:r>
              <a:rPr lang="ko-KR" altLang="en-US" dirty="0" err="1"/>
              <a:t>임효비</a:t>
            </a:r>
            <a:r>
              <a:rPr lang="ko-KR" altLang="en-US" dirty="0"/>
              <a:t> 님이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780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,</a:t>
            </a:r>
            <a:r>
              <a:rPr lang="ko-KR" altLang="en-US" dirty="0"/>
              <a:t> 클래스 다이어그램을 살펴보겠습니다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프로젝트를 주 페이지와 공유 레이아웃 클래스로 구분하였습니다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주 페이지는 각 페이지 클래스를 의미하고</a:t>
            </a:r>
            <a:r>
              <a:rPr lang="en-US" altLang="ko-KR" dirty="0"/>
              <a:t>, </a:t>
            </a:r>
            <a:r>
              <a:rPr lang="ko-KR" altLang="en-US" dirty="0"/>
              <a:t>공유 레이아웃은 모든 사이트에서 사용할 수 있는 </a:t>
            </a:r>
            <a:r>
              <a:rPr lang="en-US" altLang="ko-KR" dirty="0"/>
              <a:t>HTML</a:t>
            </a:r>
            <a:r>
              <a:rPr lang="ko-KR" altLang="en-US" dirty="0"/>
              <a:t>과 </a:t>
            </a:r>
            <a:r>
              <a:rPr lang="en-US" altLang="ko-KR" dirty="0"/>
              <a:t>CSS</a:t>
            </a:r>
            <a:r>
              <a:rPr lang="ko-KR" altLang="en-US" dirty="0"/>
              <a:t>의 집합입니다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0708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저는 팀장으로써 전반적인 업무에 관여하였습니다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프로젝트 관리</a:t>
            </a:r>
            <a:r>
              <a:rPr lang="en-US" altLang="ko-KR" dirty="0"/>
              <a:t>, </a:t>
            </a:r>
            <a:r>
              <a:rPr lang="ko-KR" altLang="en-US" dirty="0"/>
              <a:t>통합 개발</a:t>
            </a:r>
            <a:r>
              <a:rPr lang="en-US" altLang="ko-KR" dirty="0"/>
              <a:t>, </a:t>
            </a:r>
            <a:r>
              <a:rPr lang="ko-KR" altLang="en-US" dirty="0"/>
              <a:t>문서 작업을 담당하였습니다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197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발표 주제</a:t>
            </a:r>
            <a:r>
              <a:rPr lang="en-US" altLang="ko-KR" dirty="0"/>
              <a:t>, </a:t>
            </a:r>
            <a:r>
              <a:rPr lang="ko-KR" altLang="en-US" dirty="0"/>
              <a:t>팀 소개</a:t>
            </a:r>
            <a:r>
              <a:rPr lang="en-US" altLang="ko-KR" dirty="0"/>
              <a:t>, </a:t>
            </a:r>
            <a:r>
              <a:rPr lang="ko-KR" altLang="en-US" dirty="0"/>
              <a:t>최종 개발 목표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0395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 역할 분담 명세서입니다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401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김영은 님은 부품 알고가기</a:t>
            </a:r>
            <a:r>
              <a:rPr lang="en-US" altLang="ko-KR" dirty="0"/>
              <a:t>, </a:t>
            </a:r>
            <a:r>
              <a:rPr lang="ko-KR" altLang="en-US" dirty="0"/>
              <a:t>구매 사이트 연결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ko-KR" altLang="en-US" dirty="0" err="1"/>
              <a:t>아티클</a:t>
            </a:r>
            <a:r>
              <a:rPr lang="ko-KR" altLang="en-US" dirty="0"/>
              <a:t> 레이아웃을 담당하였습니다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7497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김영은 님의 역할 분담 명세서입니다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4970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우은혁</a:t>
            </a:r>
            <a:r>
              <a:rPr lang="ko-KR" altLang="en-US" dirty="0"/>
              <a:t> 님은 견적 산출</a:t>
            </a:r>
            <a:r>
              <a:rPr lang="en-US" altLang="ko-KR" dirty="0"/>
              <a:t>, </a:t>
            </a:r>
            <a:r>
              <a:rPr lang="ko-KR" altLang="en-US" dirty="0"/>
              <a:t>그리고 네비게이션 레이아웃을 담당하였습니다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8910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err="1"/>
              <a:t>우은혁</a:t>
            </a:r>
            <a:r>
              <a:rPr lang="ko-KR" altLang="en-US"/>
              <a:t> 님의 </a:t>
            </a:r>
            <a:r>
              <a:rPr lang="ko-KR" altLang="en-US" dirty="0"/>
              <a:t>역할 분담 명세서입니다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5010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임효비</a:t>
            </a:r>
            <a:r>
              <a:rPr lang="ko-KR" altLang="en-US" dirty="0"/>
              <a:t> 님은 부품 알고가기</a:t>
            </a:r>
            <a:r>
              <a:rPr lang="en-US" altLang="ko-KR" dirty="0"/>
              <a:t>, </a:t>
            </a:r>
            <a:r>
              <a:rPr lang="ko-KR" altLang="en-US" dirty="0"/>
              <a:t>구매 사이트 연결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ko-KR" altLang="en-US" dirty="0" err="1"/>
              <a:t>푸터</a:t>
            </a:r>
            <a:r>
              <a:rPr lang="ko-KR" altLang="en-US" dirty="0"/>
              <a:t> 레이아웃을 담당하였습니다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7065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마지막으로 </a:t>
            </a:r>
            <a:r>
              <a:rPr lang="ko-KR" altLang="en-US" err="1"/>
              <a:t>임효비</a:t>
            </a:r>
            <a:r>
              <a:rPr lang="ko-KR" altLang="en-US"/>
              <a:t> 님의 </a:t>
            </a:r>
            <a:r>
              <a:rPr lang="ko-KR" altLang="en-US" dirty="0"/>
              <a:t>역할 분담 명세서입니다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8058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최종 개발 목표와 그에 따른 세부 목표입니다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1465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가장 먼저 사이트의 컨셉을 설정하였습니다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사용자의 용도에 맞는 조립</a:t>
            </a:r>
            <a:r>
              <a:rPr lang="en-US" altLang="ko-KR" dirty="0"/>
              <a:t>PC</a:t>
            </a:r>
            <a:r>
              <a:rPr lang="ko-KR" altLang="en-US" dirty="0"/>
              <a:t> 견적 제공을 주제로 선정하였습니다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최소한의 정보만을 노출하여</a:t>
            </a:r>
            <a:r>
              <a:rPr lang="en-US" altLang="ko-KR" dirty="0"/>
              <a:t>, </a:t>
            </a:r>
            <a:r>
              <a:rPr lang="ko-KR" altLang="en-US" dirty="0"/>
              <a:t>일반 사용자를 배려하였습니다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4994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초기 레이아웃 컨셉 이미지입니다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511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방법</a:t>
            </a:r>
            <a:r>
              <a:rPr lang="en-US" altLang="ko-KR" dirty="0"/>
              <a:t>, </a:t>
            </a:r>
            <a:r>
              <a:rPr lang="ko-KR" altLang="en-US" dirty="0"/>
              <a:t>전체 구조도</a:t>
            </a:r>
            <a:r>
              <a:rPr lang="en-US" altLang="ko-KR" dirty="0"/>
              <a:t>, </a:t>
            </a:r>
            <a:r>
              <a:rPr lang="ko-KR" altLang="en-US" dirty="0"/>
              <a:t>프로젝트 시연 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9388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개념 구상 후</a:t>
            </a:r>
            <a:r>
              <a:rPr lang="en-US" altLang="ko-KR" dirty="0"/>
              <a:t>, </a:t>
            </a:r>
            <a:r>
              <a:rPr lang="ko-KR" altLang="en-US" dirty="0"/>
              <a:t>세부 개발 목표를 설정하였습니다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프레임워크를 개발하고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/>
              <a:t>이를 활용하여 통합 </a:t>
            </a:r>
            <a:r>
              <a:rPr lang="ko-KR" altLang="en-US" dirty="0"/>
              <a:t>개발을 수행합니다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마지막으로 각 페이지에 필요한 내용을 추가합니다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8689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가장 먼저 프레임워크 개발입니다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5877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사이트를 크게 헤더</a:t>
            </a:r>
            <a:r>
              <a:rPr lang="en-US" altLang="ko-KR" dirty="0"/>
              <a:t>, </a:t>
            </a:r>
            <a:r>
              <a:rPr lang="ko-KR" altLang="en-US" dirty="0"/>
              <a:t>네비게이션</a:t>
            </a:r>
            <a:r>
              <a:rPr lang="en-US" altLang="ko-KR" dirty="0"/>
              <a:t>, </a:t>
            </a:r>
            <a:r>
              <a:rPr lang="ko-KR" altLang="en-US" dirty="0" err="1"/>
              <a:t>아티클</a:t>
            </a:r>
            <a:r>
              <a:rPr lang="en-US" altLang="ko-KR" dirty="0"/>
              <a:t>, </a:t>
            </a:r>
            <a:r>
              <a:rPr lang="ko-KR" altLang="en-US" dirty="0" err="1"/>
              <a:t>푸터로</a:t>
            </a:r>
            <a:r>
              <a:rPr lang="ko-KR" altLang="en-US" dirty="0"/>
              <a:t> 구분하였습니다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모든 사이트의 배치가 비슷하므로</a:t>
            </a:r>
            <a:r>
              <a:rPr lang="en-US" altLang="ko-KR" dirty="0"/>
              <a:t>,</a:t>
            </a:r>
            <a:r>
              <a:rPr lang="ko-KR" altLang="en-US" dirty="0"/>
              <a:t> 생산성 향상을 위해 프레임워크를 개발합니다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8108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구상도를 바탕으로 클래스 다이어그램을 작성합니다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가장 먼저</a:t>
            </a:r>
            <a:r>
              <a:rPr lang="en-US" altLang="ko-KR" dirty="0"/>
              <a:t>, </a:t>
            </a:r>
            <a:r>
              <a:rPr lang="ko-KR" altLang="en-US" dirty="0"/>
              <a:t>앞서 살펴본 공용 </a:t>
            </a:r>
            <a:r>
              <a:rPr lang="en-US" altLang="ko-KR" dirty="0"/>
              <a:t>CSS</a:t>
            </a:r>
            <a:r>
              <a:rPr lang="ko-KR" altLang="en-US" dirty="0"/>
              <a:t>를 추가합니다</a:t>
            </a:r>
            <a:r>
              <a:rPr lang="en-US" altLang="ko-KR" dirty="0"/>
              <a:t>. </a:t>
            </a:r>
            <a:r>
              <a:rPr lang="ko-KR" altLang="en-US" dirty="0"/>
              <a:t>클래스 자체에는 </a:t>
            </a:r>
            <a:r>
              <a:rPr lang="en-US" altLang="ko-KR" dirty="0"/>
              <a:t>HTML</a:t>
            </a:r>
            <a:r>
              <a:rPr lang="ko-KR" altLang="en-US" dirty="0"/>
              <a:t>코드도 포함되어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1579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필요한 페이지 클래스를 추가합니다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필요한 모든 클래스를 추가하면</a:t>
            </a:r>
            <a:r>
              <a:rPr lang="en-US" altLang="ko-KR" dirty="0"/>
              <a:t>, </a:t>
            </a:r>
            <a:r>
              <a:rPr lang="ko-KR" altLang="en-US" dirty="0"/>
              <a:t>그림과 같은 클래스 다이어그램을 얻을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5329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공용 클래스를 바탕으로 통합 개발을 진행합니다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6071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가장 먼저 그림 우측의 공유 레이아웃을 개발하였습니다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3242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공유 레이아웃을 포함하는 메인프레임</a:t>
            </a:r>
            <a:r>
              <a:rPr lang="en-US" altLang="ko-KR" dirty="0"/>
              <a:t> HTML </a:t>
            </a:r>
            <a:r>
              <a:rPr lang="ko-KR" altLang="en-US" dirty="0"/>
              <a:t>파일을 제작하였습니다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3617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메인프레임 페이지를 바탕으로 </a:t>
            </a:r>
            <a:r>
              <a:rPr lang="ko-KR" altLang="en-US" dirty="0" err="1"/>
              <a:t>인트로</a:t>
            </a:r>
            <a:r>
              <a:rPr lang="ko-KR" altLang="en-US" dirty="0"/>
              <a:t> 페이지와 홈 페이지를 개발하였습니다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9914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다음으로는 주요 기능 페이지들의 기본 틀을 개발하였습니다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950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가장 먼저 발표 주제입니다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3322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통합 개발이 완료된 클래스 다이어그램입니다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7615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페이지의 기본 틀 완성 후</a:t>
            </a:r>
            <a:r>
              <a:rPr lang="en-US" altLang="ko-KR" dirty="0"/>
              <a:t>, </a:t>
            </a:r>
            <a:r>
              <a:rPr lang="ko-KR" altLang="en-US" dirty="0"/>
              <a:t>데이터를 추가합니다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9891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목록형 </a:t>
            </a:r>
            <a:r>
              <a:rPr lang="ko-KR" altLang="en-US" dirty="0" err="1"/>
              <a:t>프레임워크입니다</a:t>
            </a:r>
            <a:r>
              <a:rPr lang="en-US" altLang="ko-KR" dirty="0"/>
              <a:t>. </a:t>
            </a:r>
            <a:r>
              <a:rPr lang="ko-KR" altLang="en-US" dirty="0"/>
              <a:t>항목을 나열합니다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9412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항목의 개수를 </a:t>
            </a:r>
            <a:r>
              <a:rPr lang="en-US" altLang="ko-KR" dirty="0"/>
              <a:t>4</a:t>
            </a:r>
            <a:r>
              <a:rPr lang="ko-KR" altLang="en-US" dirty="0"/>
              <a:t>개로 설정하였습니다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273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필요한 데이터를 추가합니다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1931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세부형 </a:t>
            </a:r>
            <a:r>
              <a:rPr lang="ko-KR" altLang="en-US" dirty="0" err="1"/>
              <a:t>프레임워크입니다</a:t>
            </a:r>
            <a:r>
              <a:rPr lang="en-US" altLang="ko-KR" dirty="0"/>
              <a:t>. </a:t>
            </a:r>
            <a:r>
              <a:rPr lang="ko-KR" altLang="en-US" dirty="0"/>
              <a:t>특정 항목을 자세하게 나타냅니다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2303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필요한 데이터를 추가합니다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1445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자바 스크립트입니다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6650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하단의 </a:t>
            </a:r>
            <a:r>
              <a:rPr lang="ko-KR" altLang="en-US" dirty="0" err="1"/>
              <a:t>컨텍트</a:t>
            </a:r>
            <a:r>
              <a:rPr lang="ko-KR" altLang="en-US" dirty="0"/>
              <a:t> 아이콘을 클릭하면 </a:t>
            </a:r>
            <a:r>
              <a:rPr lang="ko-KR" altLang="en-US" dirty="0" err="1"/>
              <a:t>팀명과</a:t>
            </a:r>
            <a:r>
              <a:rPr lang="ko-KR" altLang="en-US" dirty="0"/>
              <a:t> 팀원이 출력됩니다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4954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시작 버튼을 누르면 환영인사를 출력합니다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786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크레에이트</a:t>
            </a:r>
            <a:r>
              <a:rPr lang="ko-KR" altLang="en-US" dirty="0"/>
              <a:t> 앤 디자인 </a:t>
            </a:r>
            <a:r>
              <a:rPr lang="ko-KR" altLang="en-US" dirty="0" err="1"/>
              <a:t>유얼</a:t>
            </a:r>
            <a:r>
              <a:rPr lang="ko-KR" altLang="en-US" dirty="0"/>
              <a:t> </a:t>
            </a:r>
            <a:r>
              <a:rPr lang="ko-KR" altLang="en-US" dirty="0" err="1"/>
              <a:t>오운</a:t>
            </a:r>
            <a:r>
              <a:rPr lang="ko-KR" altLang="en-US" dirty="0"/>
              <a:t> 피씨</a:t>
            </a:r>
            <a:r>
              <a:rPr lang="en-US" altLang="ko-KR" dirty="0"/>
              <a:t>, </a:t>
            </a:r>
            <a:r>
              <a:rPr lang="ko-KR" altLang="en-US" dirty="0" err="1"/>
              <a:t>컴온입니다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1070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최종 개발 목표를 달성하기 위한 개발 방법 명세서입니다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0264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살펴본 세 가지 주요 목표입니다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11048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가장 먼저 프레임워크의 개발 방법입니다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1538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사이트를 구조화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이를 바탕으로 프레임워크를 제작합니다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8881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Footer.CSS </a:t>
            </a:r>
            <a:r>
              <a:rPr lang="ko-KR" altLang="en-US" dirty="0"/>
              <a:t>파일을 추가하고</a:t>
            </a:r>
            <a:r>
              <a:rPr lang="en-US" altLang="ko-KR" dirty="0"/>
              <a:t>, </a:t>
            </a:r>
            <a:r>
              <a:rPr lang="ko-KR" altLang="en-US" dirty="0"/>
              <a:t>메인프레임 페이지 하단에 코드를 추가합니다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0515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하단에 사이트 정보가 생성되었습니다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3218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같은 방법으로</a:t>
            </a:r>
            <a:r>
              <a:rPr lang="en-US" altLang="ko-KR" dirty="0"/>
              <a:t> </a:t>
            </a:r>
            <a:r>
              <a:rPr lang="ko-KR" altLang="en-US" dirty="0"/>
              <a:t>헤더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13915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네비게이션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7274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</a:t>
            </a:r>
            <a:r>
              <a:rPr lang="ko-KR" altLang="en-US" dirty="0" err="1"/>
              <a:t>아티클을</a:t>
            </a:r>
            <a:r>
              <a:rPr lang="ko-KR" altLang="en-US" dirty="0"/>
              <a:t> 추가합니다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4550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 프레임워크 개발이 완료되었습니다</a:t>
            </a:r>
            <a:r>
              <a:rPr lang="en-US" altLang="ko-KR" dirty="0"/>
              <a:t>. </a:t>
            </a:r>
            <a:r>
              <a:rPr lang="ko-KR" altLang="en-US" dirty="0"/>
              <a:t>그 다음으로는 통합 개발을 진행합니다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582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컴온은</a:t>
            </a:r>
            <a:r>
              <a:rPr lang="ko-KR" altLang="en-US" dirty="0"/>
              <a:t> 첫째</a:t>
            </a:r>
            <a:r>
              <a:rPr lang="en-US" altLang="ko-KR" dirty="0"/>
              <a:t>, </a:t>
            </a:r>
            <a:r>
              <a:rPr lang="ko-KR" altLang="en-US" dirty="0"/>
              <a:t>쉽고 빠른 사이트입니다</a:t>
            </a:r>
            <a:r>
              <a:rPr lang="en-US" altLang="ko-KR" dirty="0"/>
              <a:t>. </a:t>
            </a:r>
            <a:r>
              <a:rPr lang="ko-KR" altLang="en-US" dirty="0"/>
              <a:t>견적 마법사를 이용하면</a:t>
            </a:r>
            <a:r>
              <a:rPr lang="en-US" altLang="ko-KR" dirty="0"/>
              <a:t>, </a:t>
            </a:r>
            <a:r>
              <a:rPr lang="ko-KR" altLang="en-US" dirty="0"/>
              <a:t>일반인도 쉽고 빠르게 조립</a:t>
            </a:r>
            <a:r>
              <a:rPr lang="en-US" altLang="ko-KR" dirty="0"/>
              <a:t>PC </a:t>
            </a:r>
            <a:r>
              <a:rPr lang="ko-KR" altLang="en-US" dirty="0"/>
              <a:t>견적을 산출할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둘째</a:t>
            </a:r>
            <a:r>
              <a:rPr lang="en-US" altLang="ko-KR" dirty="0"/>
              <a:t>, </a:t>
            </a:r>
            <a:r>
              <a:rPr lang="ko-KR" altLang="en-US" dirty="0"/>
              <a:t>사용자 중심의 사이트입니다</a:t>
            </a:r>
            <a:r>
              <a:rPr lang="en-US" altLang="ko-KR" dirty="0"/>
              <a:t>. </a:t>
            </a:r>
            <a:r>
              <a:rPr lang="ko-KR" altLang="en-US" dirty="0"/>
              <a:t>직관적인 선택지만을 제공하고 노출 정보를 최소화하여</a:t>
            </a:r>
            <a:r>
              <a:rPr lang="en-US" altLang="ko-KR" dirty="0"/>
              <a:t>, </a:t>
            </a:r>
            <a:r>
              <a:rPr lang="ko-KR" altLang="en-US" dirty="0"/>
              <a:t>사용자의 편의성을 증진합니다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29370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헤더</a:t>
            </a:r>
            <a:r>
              <a:rPr lang="en-US" altLang="ko-KR" dirty="0"/>
              <a:t>, </a:t>
            </a:r>
            <a:r>
              <a:rPr lang="ko-KR" altLang="en-US" dirty="0"/>
              <a:t>네비게이션</a:t>
            </a:r>
            <a:r>
              <a:rPr lang="en-US" altLang="ko-KR" dirty="0"/>
              <a:t>, </a:t>
            </a:r>
            <a:r>
              <a:rPr lang="ko-KR" altLang="en-US" dirty="0" err="1"/>
              <a:t>푸터는</a:t>
            </a:r>
            <a:r>
              <a:rPr lang="ko-KR" altLang="en-US" dirty="0"/>
              <a:t> 모든 사이트에서 동일합니다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따라서 각 페이지의 </a:t>
            </a:r>
            <a:r>
              <a:rPr lang="ko-KR" altLang="en-US" dirty="0" err="1"/>
              <a:t>아티클</a:t>
            </a:r>
            <a:r>
              <a:rPr lang="ko-KR" altLang="en-US" dirty="0"/>
              <a:t> </a:t>
            </a:r>
            <a:r>
              <a:rPr lang="en-US" altLang="ko-KR" dirty="0"/>
              <a:t>CSS</a:t>
            </a:r>
            <a:r>
              <a:rPr lang="ko-KR" altLang="en-US" dirty="0"/>
              <a:t>와 </a:t>
            </a:r>
            <a:r>
              <a:rPr lang="en-US" altLang="ko-KR" dirty="0"/>
              <a:t>HTML</a:t>
            </a:r>
            <a:r>
              <a:rPr lang="ko-KR" altLang="en-US" dirty="0"/>
              <a:t>를 수정합니다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7245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 통합 예시입니다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각 항목의 하단에 있는 글자를 빼고 싶다면</a:t>
            </a:r>
            <a:r>
              <a:rPr lang="en-US" altLang="ko-KR" dirty="0"/>
              <a:t>, </a:t>
            </a:r>
            <a:r>
              <a:rPr lang="ko-KR" altLang="en-US" dirty="0" err="1"/>
              <a:t>메뉴서머리</a:t>
            </a:r>
            <a:r>
              <a:rPr lang="ko-KR" altLang="en-US" dirty="0"/>
              <a:t> 클래스 </a:t>
            </a:r>
            <a:r>
              <a:rPr lang="ko-KR" altLang="en-US" dirty="0" err="1"/>
              <a:t>디아이브이를</a:t>
            </a:r>
            <a:r>
              <a:rPr lang="ko-KR" altLang="en-US" dirty="0"/>
              <a:t> 삭제하면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아래 그림과 같이 첫 번째 항목의 하단 글자가 사라집니다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19493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버튼 클래스 </a:t>
            </a:r>
            <a:r>
              <a:rPr lang="en-US" altLang="ko-KR" dirty="0"/>
              <a:t>div</a:t>
            </a:r>
            <a:r>
              <a:rPr lang="ko-KR" altLang="en-US" dirty="0"/>
              <a:t>를 추가하여 버튼을 생성합니다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36943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항목을 </a:t>
            </a:r>
            <a:r>
              <a:rPr lang="en-US" altLang="ko-KR" dirty="0"/>
              <a:t>2</a:t>
            </a:r>
            <a:r>
              <a:rPr lang="ko-KR" altLang="en-US" dirty="0"/>
              <a:t>개로 줄이고 싶다면</a:t>
            </a:r>
            <a:r>
              <a:rPr lang="en-US" altLang="ko-KR" dirty="0"/>
              <a:t>, </a:t>
            </a:r>
            <a:r>
              <a:rPr lang="ko-KR" altLang="en-US" dirty="0"/>
              <a:t>메뉴 </a:t>
            </a:r>
            <a:r>
              <a:rPr lang="en-US" altLang="ko-KR" dirty="0"/>
              <a:t>div </a:t>
            </a:r>
            <a:r>
              <a:rPr lang="ko-KR" altLang="en-US" dirty="0"/>
              <a:t>하나를 통째로 제거합니다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en-US" altLang="ko-KR" dirty="0"/>
              <a:t>HTML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헤드에서</a:t>
            </a:r>
            <a:r>
              <a:rPr lang="en-US" altLang="ko-KR" dirty="0"/>
              <a:t>, </a:t>
            </a:r>
            <a:r>
              <a:rPr lang="ko-KR" altLang="en-US" dirty="0" err="1"/>
              <a:t>메뉴넘</a:t>
            </a:r>
            <a:r>
              <a:rPr lang="ko-KR" altLang="en-US" dirty="0"/>
              <a:t> </a:t>
            </a:r>
            <a:r>
              <a:rPr lang="en-US" altLang="ko-KR" dirty="0"/>
              <a:t>CSS </a:t>
            </a:r>
            <a:r>
              <a:rPr lang="ko-KR" altLang="en-US" dirty="0"/>
              <a:t>라이브러리를 </a:t>
            </a:r>
            <a:r>
              <a:rPr lang="en-US" altLang="ko-KR" dirty="0"/>
              <a:t>2</a:t>
            </a:r>
            <a:r>
              <a:rPr lang="ko-KR" altLang="en-US" dirty="0"/>
              <a:t>개로 수정합니다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그러면 가운데 정렬된 </a:t>
            </a:r>
            <a:r>
              <a:rPr lang="en-US" altLang="ko-KR" dirty="0"/>
              <a:t>2</a:t>
            </a:r>
            <a:r>
              <a:rPr lang="ko-KR" altLang="en-US" dirty="0"/>
              <a:t>개의 메뉴를 얻을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4853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왼쪽에 새로운 상자를 만들고 싶다면</a:t>
            </a:r>
            <a:r>
              <a:rPr lang="en-US" altLang="ko-KR" dirty="0"/>
              <a:t>, </a:t>
            </a:r>
            <a:r>
              <a:rPr lang="ko-KR" altLang="en-US" dirty="0"/>
              <a:t>레프트 박스 섹션과 내부 모듈을 추가하면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20232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</a:t>
            </a:r>
            <a:r>
              <a:rPr lang="ko-KR" altLang="en-US" dirty="0" err="1"/>
              <a:t>푸터</a:t>
            </a:r>
            <a:r>
              <a:rPr lang="ko-KR" altLang="en-US" dirty="0"/>
              <a:t> 아이콘에 팀원 소개 자바 스크립트를 추가하였습니다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74964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통합 개발을 마친 뒤의 클래스 다이어그램입니다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2854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통합 개발이 완료된 페이지에 내용을 추가합니다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66547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그림과 같이 데이터를 추가합니다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37517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마찬가지로</a:t>
            </a:r>
            <a:r>
              <a:rPr lang="en-US" altLang="ko-KR" dirty="0"/>
              <a:t>,</a:t>
            </a:r>
            <a:r>
              <a:rPr lang="ko-KR" altLang="en-US" dirty="0"/>
              <a:t> 더미 데이터를 수정합니다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740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주요 기능은 두 가지가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부품을 간략하게 설명합니다</a:t>
            </a:r>
            <a:r>
              <a:rPr lang="en-US" altLang="ko-KR" dirty="0"/>
              <a:t>. </a:t>
            </a:r>
            <a:r>
              <a:rPr lang="ko-KR" altLang="en-US" dirty="0"/>
              <a:t>사용자의 조립</a:t>
            </a:r>
            <a:r>
              <a:rPr lang="en-US" altLang="ko-KR" dirty="0"/>
              <a:t>PC </a:t>
            </a:r>
            <a:r>
              <a:rPr lang="ko-KR" altLang="en-US" dirty="0"/>
              <a:t>이해를 </a:t>
            </a:r>
            <a:r>
              <a:rPr lang="ko-KR" altLang="en-US" dirty="0" err="1"/>
              <a:t>돕습니다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견적 마법사입니다</a:t>
            </a:r>
            <a:r>
              <a:rPr lang="en-US" altLang="ko-KR" dirty="0"/>
              <a:t>. </a:t>
            </a:r>
            <a:r>
              <a:rPr lang="ko-KR" altLang="en-US" dirty="0"/>
              <a:t>사용자의 요구사항에 맞는 조립</a:t>
            </a:r>
            <a:r>
              <a:rPr lang="en-US" altLang="ko-KR" dirty="0"/>
              <a:t>PC </a:t>
            </a:r>
            <a:r>
              <a:rPr lang="ko-KR" altLang="en-US" dirty="0"/>
              <a:t>견적 </a:t>
            </a:r>
            <a:r>
              <a:rPr lang="ko-KR" altLang="en-US" dirty="0" err="1"/>
              <a:t>프리셋을</a:t>
            </a:r>
            <a:r>
              <a:rPr lang="ko-KR" altLang="en-US" dirty="0"/>
              <a:t> 출력합니다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65873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글자 수정</a:t>
            </a:r>
            <a:r>
              <a:rPr lang="en-US" altLang="ko-KR" dirty="0"/>
              <a:t>, </a:t>
            </a:r>
            <a:r>
              <a:rPr lang="ko-KR" altLang="en-US" dirty="0"/>
              <a:t>이미지 파일 추가</a:t>
            </a:r>
            <a:r>
              <a:rPr lang="en-US" altLang="ko-KR" dirty="0"/>
              <a:t>, </a:t>
            </a:r>
            <a:r>
              <a:rPr lang="ko-KR" altLang="en-US" dirty="0"/>
              <a:t>하이퍼링크 삽입 등 데이터를 추가한 최종 페이지입니다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44561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마찬가지로 필요한 내용을 추가하였습니다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98252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프로젝트의 구성 요소를 상세히 살펴봅니다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72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746167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페이지의 기능을 설명합니다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08078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가장 먼저 시작페이지와 홈페이지입니다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69424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시작 페이지는 사이트의 컨셉을 소개합니다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사용자는 사이트의 최소주의 철학을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78274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시작 페이지입니다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19080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시작 버튼을 눌러 홈페이지로 이동합니다</a:t>
            </a:r>
            <a:r>
              <a:rPr lang="en-US" altLang="ko-KR" dirty="0"/>
              <a:t>. </a:t>
            </a:r>
            <a:r>
              <a:rPr lang="ko-KR" altLang="en-US" dirty="0"/>
              <a:t>환영 메시지가 출력됩니다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35937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컴온의</a:t>
            </a:r>
            <a:r>
              <a:rPr lang="ko-KR" altLang="en-US" dirty="0"/>
              <a:t> 홈페이지입니다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견적 마법사와 부품 알고가기 기능을 제공합니다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13638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상단의 견적 마법사와 좌측의 부품 알고가기 아이콘을 확인할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782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부품 설명 페이지입니다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3037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부품 알고가기 페이지입니다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86846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조립 </a:t>
            </a:r>
            <a:r>
              <a:rPr lang="en-US" altLang="ko-KR" dirty="0"/>
              <a:t>PC</a:t>
            </a:r>
            <a:r>
              <a:rPr lang="ko-KR" altLang="en-US" dirty="0"/>
              <a:t>의 구성 부품을 한 눈에 확인하고</a:t>
            </a:r>
            <a:r>
              <a:rPr lang="en-US" altLang="ko-KR" dirty="0"/>
              <a:t>, </a:t>
            </a:r>
            <a:r>
              <a:rPr lang="ko-KR" altLang="en-US" dirty="0"/>
              <a:t>필요한 정보를 습득할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69200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홈 페이지 좌측의 전구 아이콘을 클릭하여 접속합니다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31349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크게 세 가지 항목으로 분류하였습니다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00147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 목록입니다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54286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원하는 항목을 선택하여 정보를 얻습니다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18157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견적 산출 페이지입니다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44023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사용자의 요구 사항에 맞는 조립</a:t>
            </a:r>
            <a:r>
              <a:rPr lang="en-US" altLang="ko-KR" dirty="0"/>
              <a:t>PC </a:t>
            </a:r>
            <a:r>
              <a:rPr lang="ko-KR" altLang="en-US" dirty="0"/>
              <a:t>견적을 제공합니다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1667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네비게이션 바에서 원하는 용도의 아이콘을 클릭합니다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63795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게임용을 선택하면 게임 선택지가 제공됩니다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189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견적 마법사입니다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88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게임을 선택하면</a:t>
            </a:r>
            <a:r>
              <a:rPr lang="en-US" altLang="ko-KR" dirty="0"/>
              <a:t>, </a:t>
            </a:r>
            <a:r>
              <a:rPr lang="ko-KR" altLang="en-US" dirty="0"/>
              <a:t>가격 선택지가 주어집니다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선택하여 다음 페이지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99017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구매 사이트 연결 페이지로 이동합니다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16273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견적 마법사에서 필요한 정보를 모두 수집하면</a:t>
            </a:r>
            <a:r>
              <a:rPr lang="en-US" altLang="ko-KR" dirty="0"/>
              <a:t>, </a:t>
            </a:r>
            <a:r>
              <a:rPr lang="ko-KR" altLang="en-US" dirty="0"/>
              <a:t>연결되는 페이지입니다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최종 견적서와 각 부품의 최저가 업체를 출력합니다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25701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견적 마법사의 최종 선택으로 접속할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27301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운영체제 등의 소프트웨어는 이미 가지고 있는 경우가 많아</a:t>
            </a:r>
            <a:r>
              <a:rPr lang="en-US" altLang="ko-KR" dirty="0"/>
              <a:t>,</a:t>
            </a:r>
            <a:r>
              <a:rPr lang="ko-KR" altLang="en-US" dirty="0"/>
              <a:t> 하드웨어와 소프트웨어로 구분하였습니다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11212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최종 견적서를 출력합니다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우측의 가격을 클릭하면</a:t>
            </a:r>
            <a:r>
              <a:rPr lang="en-US" altLang="ko-KR" dirty="0"/>
              <a:t>,</a:t>
            </a:r>
            <a:r>
              <a:rPr lang="ko-KR" altLang="en-US" dirty="0"/>
              <a:t> 최저가 업체 또는 가격비교 사이트로 연결합니다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9500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최종 클래스 다이어그램입니다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좌측에는 </a:t>
            </a:r>
            <a:r>
              <a:rPr lang="en-US" altLang="ko-KR" dirty="0"/>
              <a:t>HTML, </a:t>
            </a:r>
            <a:r>
              <a:rPr lang="ko-KR" altLang="en-US" dirty="0"/>
              <a:t>우측에는 </a:t>
            </a:r>
            <a:r>
              <a:rPr lang="en-US" altLang="ko-KR" dirty="0"/>
              <a:t>CSS</a:t>
            </a:r>
            <a:r>
              <a:rPr lang="ko-KR" altLang="en-US" dirty="0"/>
              <a:t>와 자바스크립트를 배치하였습니다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99241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 발표 주제</a:t>
            </a:r>
            <a:r>
              <a:rPr lang="en-US" altLang="ko-KR" dirty="0"/>
              <a:t>, </a:t>
            </a:r>
            <a:r>
              <a:rPr lang="ko-KR" altLang="en-US" dirty="0"/>
              <a:t>팀 소개</a:t>
            </a:r>
            <a:r>
              <a:rPr lang="en-US" altLang="ko-KR" dirty="0"/>
              <a:t>, </a:t>
            </a:r>
            <a:r>
              <a:rPr lang="ko-KR" altLang="en-US" dirty="0"/>
              <a:t>최종 개발 목표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24923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방법</a:t>
            </a:r>
            <a:r>
              <a:rPr lang="en-US" altLang="ko-KR" dirty="0"/>
              <a:t>, </a:t>
            </a:r>
            <a:r>
              <a:rPr lang="ko-KR" altLang="en-US" dirty="0"/>
              <a:t>전체 구조도를 살펴보았습니다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보다 자세한 내용은 프로젝트 명세서에서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88307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</a:t>
            </a:r>
            <a:r>
              <a:rPr lang="en-US" altLang="ko-KR" dirty="0"/>
              <a:t>“</a:t>
            </a:r>
            <a:r>
              <a:rPr lang="ko-KR" altLang="en-US" dirty="0" err="1"/>
              <a:t>컴온</a:t>
            </a:r>
            <a:r>
              <a:rPr lang="en-US" altLang="ko-KR" dirty="0"/>
              <a:t>”</a:t>
            </a:r>
            <a:r>
              <a:rPr lang="ko-KR" altLang="en-US" dirty="0"/>
              <a:t>에 접속하겠습니다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99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482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08BF94-8D08-45FD-AA63-DFBCFCB8EB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88D434-BFA1-4059-B4BA-9E6B225F5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952C78-66B2-453A-BB69-2BA3D4368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0C8FF-D5BF-499A-B4C3-AAD60D8A46D5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856CB2-5AD2-4D34-A2DD-8761648D6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0964FF-9810-4B17-A06F-9C9E9EFBC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7B15-966B-4EF5-B68B-A6D3DD1CC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324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96C16-87E8-40BE-B564-8B3B8B9A4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DE6F23-1E64-4FD9-B17F-D496437575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917FF7-FB7D-4A8F-B5E6-CE3096FDF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0C8FF-D5BF-499A-B4C3-AAD60D8A46D5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C9E919-1640-4877-8481-91D77E68F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E54EDF-EDAC-4522-BF59-756C0B083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7B15-966B-4EF5-B68B-A6D3DD1CC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594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229118A-E2A8-4168-94FD-AB0385F12B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2A8008-9F77-424E-B1C7-27F5A460E3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52380B-F9D4-4A71-BB79-DF21144BC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0C8FF-D5BF-499A-B4C3-AAD60D8A46D5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C2FCF4-9C16-4244-862F-0E07CFA7F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42FDA8-BB0B-4303-BA54-F7912E03C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7B15-966B-4EF5-B68B-A6D3DD1CC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669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346F88-6C97-4358-A845-80690AB2B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42A825-1ADA-46CA-B7BB-0428FC502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2C0218-FA52-428F-BA44-4CABFCDC9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0C8FF-D5BF-499A-B4C3-AAD60D8A46D5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F4EED6-0CEE-4973-B716-A6BBAB7EA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26CF81-F365-4F01-AE98-2077C96CE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7B15-966B-4EF5-B68B-A6D3DD1CC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510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858F78-18FA-42A1-A4F5-8AB97BCD8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C99B8E-B287-41B1-BBD3-031B620FE4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AD10F2-254C-498F-A6A6-E62A0D8FF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0C8FF-D5BF-499A-B4C3-AAD60D8A46D5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92F96B-EAF2-4811-B9B1-CA9771F88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416658-E70B-4858-A803-EC7BF10FE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7B15-966B-4EF5-B68B-A6D3DD1CC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554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E5D7B9-844A-4080-A76B-D9ED15C32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B38C41-2CB0-4D16-AD04-B9CBEA0C40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8F96E2-0DC0-42F1-822E-68BC3368A8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A0CACC-A022-4DF2-ABA4-B0EDB857C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0C8FF-D5BF-499A-B4C3-AAD60D8A46D5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449D2E-7908-4E54-81EA-1CC6DD0AB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1167B5-D8F2-429D-91F9-FED866A8D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7B15-966B-4EF5-B68B-A6D3DD1CC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649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8C071-4197-4B5B-94B8-15C850BBE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925F5B-E853-4F89-BDB9-BC76BEC8E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513A51-9773-4ACF-848D-6B2FD25A92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041A645-C263-41D4-AE17-15EECFC610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CC565E2-4094-4A46-8872-7753137F21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1BBD567-1FF7-4FC2-AC17-676F1BA66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0C8FF-D5BF-499A-B4C3-AAD60D8A46D5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6DB6DA7-A2CC-4099-921A-866C2149E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61557D7-F334-4F1A-B0E7-6BC6C6637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7B15-966B-4EF5-B68B-A6D3DD1CC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738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2ACB9B-7719-4064-9632-0AEF3EE0B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AD0816F-94AA-4E0C-BB2C-773C39118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0C8FF-D5BF-499A-B4C3-AAD60D8A46D5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96509FA-DF2F-4BBB-AC54-01CB16284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F15B37-440E-40BB-AB52-ED19D736D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7B15-966B-4EF5-B68B-A6D3DD1CC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240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AA91AE-5A80-4107-ACDB-9F85E96C0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0C8FF-D5BF-499A-B4C3-AAD60D8A46D5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518F67-1027-4714-91EC-9BC7AF4CB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116C44-0023-4BEC-9D68-24365527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7B15-966B-4EF5-B68B-A6D3DD1CC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987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726506-D95F-491A-959F-0D48C613F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375E3B-09E9-44B4-9894-BFF2A8EEC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A31DEB-CA1F-4534-A505-549FA3F694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B6C25B-745F-4158-8C2E-938043B7C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0C8FF-D5BF-499A-B4C3-AAD60D8A46D5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0E7315-214F-4A80-8D9A-D60FDC356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E01B98-B5F1-4323-9B81-D320C0DCD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7B15-966B-4EF5-B68B-A6D3DD1CC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21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686B17-3622-4346-9E1A-CB08BA87F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5F46DA0-BDF6-4D7E-A287-AD68F007BE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D93878-7E38-44E8-AAEC-DD57786DCC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05E242-841E-4635-8832-C5679D3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0C8FF-D5BF-499A-B4C3-AAD60D8A46D5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8E57EA-C337-4879-84E7-E91BB24F8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4C04F7-D29F-47F1-9546-64D8EC578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7B15-966B-4EF5-B68B-A6D3DD1CC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608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4CAD44A-198C-42CD-B6E4-43B0C4D83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59D54D-46DF-481F-898C-7B27ACAFB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86ADAF-4CA5-41F1-8411-5679171160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0C8FF-D5BF-499A-B4C3-AAD60D8A46D5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1F68EB-2C8F-4A24-A59C-83B107D2B4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BE1972-2729-436D-979A-BF179093F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E17B15-966B-4EF5-B68B-A6D3DD1CC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974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3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12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49.png"/><Relationship Id="rId18" Type="http://schemas.openxmlformats.org/officeDocument/2006/relationships/image" Target="../media/image53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sv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51.svg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0.png"/><Relationship Id="rId10" Type="http://schemas.openxmlformats.org/officeDocument/2006/relationships/image" Target="../media/image46.svg"/><Relationship Id="rId19" Type="http://schemas.openxmlformats.org/officeDocument/2006/relationships/image" Target="../media/image1.png"/><Relationship Id="rId4" Type="http://schemas.openxmlformats.org/officeDocument/2006/relationships/image" Target="../media/image40.svg"/><Relationship Id="rId9" Type="http://schemas.openxmlformats.org/officeDocument/2006/relationships/image" Target="../media/image45.png"/><Relationship Id="rId1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49.png"/><Relationship Id="rId18" Type="http://schemas.openxmlformats.org/officeDocument/2006/relationships/image" Target="../media/image53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sv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51.svg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0.png"/><Relationship Id="rId10" Type="http://schemas.openxmlformats.org/officeDocument/2006/relationships/image" Target="../media/image46.svg"/><Relationship Id="rId19" Type="http://schemas.openxmlformats.org/officeDocument/2006/relationships/image" Target="../media/image1.png"/><Relationship Id="rId4" Type="http://schemas.openxmlformats.org/officeDocument/2006/relationships/image" Target="../media/image40.svg"/><Relationship Id="rId9" Type="http://schemas.openxmlformats.org/officeDocument/2006/relationships/image" Target="../media/image45.png"/><Relationship Id="rId1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4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4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4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4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4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4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49.png"/><Relationship Id="rId18" Type="http://schemas.openxmlformats.org/officeDocument/2006/relationships/image" Target="../media/image53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sv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51.svg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0.png"/><Relationship Id="rId10" Type="http://schemas.openxmlformats.org/officeDocument/2006/relationships/image" Target="../media/image46.svg"/><Relationship Id="rId19" Type="http://schemas.openxmlformats.org/officeDocument/2006/relationships/image" Target="../media/image1.png"/><Relationship Id="rId4" Type="http://schemas.openxmlformats.org/officeDocument/2006/relationships/image" Target="../media/image40.svg"/><Relationship Id="rId9" Type="http://schemas.openxmlformats.org/officeDocument/2006/relationships/image" Target="../media/image45.png"/><Relationship Id="rId1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7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73.png"/><Relationship Id="rId4" Type="http://schemas.openxmlformats.org/officeDocument/2006/relationships/image" Target="../media/image7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3.png"/><Relationship Id="rId4" Type="http://schemas.openxmlformats.org/officeDocument/2006/relationships/image" Target="../media/image7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8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4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4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4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svg"/><Relationship Id="rId5" Type="http://schemas.openxmlformats.org/officeDocument/2006/relationships/image" Target="../media/image99.png"/><Relationship Id="rId4" Type="http://schemas.openxmlformats.org/officeDocument/2006/relationships/image" Target="../media/image98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2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svg"/><Relationship Id="rId5" Type="http://schemas.openxmlformats.org/officeDocument/2006/relationships/image" Target="../media/image106.png"/><Relationship Id="rId4" Type="http://schemas.openxmlformats.org/officeDocument/2006/relationships/image" Target="../media/image34.sv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svg"/><Relationship Id="rId5" Type="http://schemas.openxmlformats.org/officeDocument/2006/relationships/image" Target="../media/image110.png"/><Relationship Id="rId4" Type="http://schemas.openxmlformats.org/officeDocument/2006/relationships/image" Target="../media/image109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4.sv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svg"/><Relationship Id="rId5" Type="http://schemas.openxmlformats.org/officeDocument/2006/relationships/image" Target="../media/image116.png"/><Relationship Id="rId4" Type="http://schemas.openxmlformats.org/officeDocument/2006/relationships/image" Target="../media/image115.sv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4.sv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svg"/><Relationship Id="rId5" Type="http://schemas.openxmlformats.org/officeDocument/2006/relationships/image" Target="../media/image122.png"/><Relationship Id="rId4" Type="http://schemas.openxmlformats.org/officeDocument/2006/relationships/image" Target="../media/image121.sv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4.sv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45AC3D0-6D09-4C47-A4E4-E73B20941FD4}"/>
              </a:ext>
            </a:extLst>
          </p:cNvPr>
          <p:cNvSpPr/>
          <p:nvPr/>
        </p:nvSpPr>
        <p:spPr>
          <a:xfrm>
            <a:off x="5544456" y="3429000"/>
            <a:ext cx="1161143" cy="2209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F7B344DC-9ACD-416C-90DC-7C0FFF4E1DE4}"/>
              </a:ext>
            </a:extLst>
          </p:cNvPr>
          <p:cNvGrpSpPr/>
          <p:nvPr/>
        </p:nvGrpSpPr>
        <p:grpSpPr>
          <a:xfrm>
            <a:off x="7308593" y="4090738"/>
            <a:ext cx="4197607" cy="1129610"/>
            <a:chOff x="6762492" y="4154238"/>
            <a:chExt cx="5375533" cy="112961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D910E45-0160-4EED-9F0E-38112DA3795F}"/>
                </a:ext>
              </a:extLst>
            </p:cNvPr>
            <p:cNvSpPr txBox="1"/>
            <p:nvPr/>
          </p:nvSpPr>
          <p:spPr>
            <a:xfrm>
              <a:off x="6762492" y="4154238"/>
              <a:ext cx="53755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팀원</a:t>
              </a:r>
              <a:r>
                <a:rPr lang="ko-KR" altLang="en-US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김영은 </a:t>
              </a:r>
              <a:r>
                <a:rPr lang="ko-KR" altLang="en-US" sz="2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ㅣ</a:t>
              </a:r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컴퓨터공학과</a:t>
              </a:r>
              <a:endPara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B14EAC0-D1FA-4933-B858-5332C4645F36}"/>
                </a:ext>
              </a:extLst>
            </p:cNvPr>
            <p:cNvSpPr txBox="1"/>
            <p:nvPr/>
          </p:nvSpPr>
          <p:spPr>
            <a:xfrm>
              <a:off x="6762493" y="4852961"/>
              <a:ext cx="537553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팀원</a:t>
              </a:r>
              <a:r>
                <a:rPr lang="ko-KR" altLang="en-US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2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임효비</a:t>
              </a:r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2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ㅣ</a:t>
              </a:r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컴퓨터공학과</a:t>
              </a:r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+mj-ea"/>
                </a:rPr>
                <a:t>  </a:t>
              </a: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1A41B8BE-850E-4253-8602-FDE7818A58CB}"/>
              </a:ext>
            </a:extLst>
          </p:cNvPr>
          <p:cNvSpPr txBox="1"/>
          <p:nvPr/>
        </p:nvSpPr>
        <p:spPr>
          <a:xfrm>
            <a:off x="2011404" y="2334407"/>
            <a:ext cx="82834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Create &amp; Design</a:t>
            </a:r>
            <a:endParaRPr lang="ko-KR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FD155CA-69F4-458D-905C-4F064A7343A7}"/>
              </a:ext>
            </a:extLst>
          </p:cNvPr>
          <p:cNvSpPr txBox="1"/>
          <p:nvPr/>
        </p:nvSpPr>
        <p:spPr>
          <a:xfrm>
            <a:off x="3067919" y="758521"/>
            <a:ext cx="56957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Com   n</a:t>
            </a:r>
          </a:p>
        </p:txBody>
      </p:sp>
      <p:pic>
        <p:nvPicPr>
          <p:cNvPr id="76" name="그래픽 75" descr="전구 및 기어">
            <a:extLst>
              <a:ext uri="{FF2B5EF4-FFF2-40B4-BE49-F238E27FC236}">
                <a16:creationId xmlns:a16="http://schemas.microsoft.com/office/drawing/2014/main" id="{29CE528C-8A1F-4C21-B2EB-D0E3B3A6B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7142" y="662128"/>
            <a:ext cx="1294741" cy="1294741"/>
          </a:xfrm>
          <a:prstGeom prst="rect">
            <a:avLst/>
          </a:prstGeom>
        </p:spPr>
      </p:pic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0B5E9949-7F83-404C-A3BF-4E2ED2BC7A20}"/>
              </a:ext>
            </a:extLst>
          </p:cNvPr>
          <p:cNvGrpSpPr/>
          <p:nvPr/>
        </p:nvGrpSpPr>
        <p:grpSpPr>
          <a:xfrm>
            <a:off x="1294041" y="4089396"/>
            <a:ext cx="3784600" cy="1129610"/>
            <a:chOff x="393700" y="4154237"/>
            <a:chExt cx="5432434" cy="1129610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449EF17-FD05-4148-8DEB-1E8D0AE6C5EF}"/>
                </a:ext>
              </a:extLst>
            </p:cNvPr>
            <p:cNvSpPr txBox="1"/>
            <p:nvPr/>
          </p:nvSpPr>
          <p:spPr>
            <a:xfrm>
              <a:off x="393700" y="4154237"/>
              <a:ext cx="543243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컴퓨터공학과</a:t>
              </a:r>
              <a:r>
                <a:rPr lang="ko-KR" altLang="en-US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 </a:t>
              </a:r>
              <a:r>
                <a:rPr lang="ko-KR" altLang="en-US" sz="2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ㅣ</a:t>
              </a:r>
              <a:r>
                <a:rPr lang="en-US" altLang="ko-KR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 </a:t>
              </a:r>
              <a:r>
                <a:rPr lang="ko-KR" altLang="en-US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윤건호</a:t>
              </a:r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 </a:t>
              </a: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팀장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C771685-370F-44D1-A779-F8BAB9740CC0}"/>
                </a:ext>
              </a:extLst>
            </p:cNvPr>
            <p:cNvSpPr txBox="1"/>
            <p:nvPr/>
          </p:nvSpPr>
          <p:spPr>
            <a:xfrm>
              <a:off x="393700" y="4852960"/>
              <a:ext cx="543243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컴퓨터공학과</a:t>
              </a:r>
              <a:r>
                <a:rPr lang="ko-KR" altLang="en-US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 </a:t>
              </a:r>
              <a:r>
                <a:rPr lang="ko-KR" altLang="en-US" sz="2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ㅣ</a:t>
              </a:r>
              <a:r>
                <a:rPr lang="en-US" altLang="ko-KR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 </a:t>
              </a:r>
              <a:r>
                <a:rPr lang="ko-KR" altLang="en-US" sz="2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우은혁</a:t>
              </a:r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 </a:t>
              </a: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팀원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659426C4-CAD4-4F28-9866-6101A0D3D0AF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/>
                </a:gs>
                <a:gs pos="25000">
                  <a:schemeClr val="bg1">
                    <a:lumMod val="50000"/>
                  </a:schemeClr>
                </a:gs>
                <a:gs pos="75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6B988D3-385C-4B54-B767-7D817CB17282}"/>
              </a:ext>
            </a:extLst>
          </p:cNvPr>
          <p:cNvGrpSpPr/>
          <p:nvPr/>
        </p:nvGrpSpPr>
        <p:grpSpPr>
          <a:xfrm>
            <a:off x="5670221" y="3866385"/>
            <a:ext cx="902359" cy="1589467"/>
            <a:chOff x="5753100" y="3997524"/>
            <a:chExt cx="902359" cy="158946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D31E17-0D19-4298-893A-5D93665EF4FE}"/>
                </a:ext>
              </a:extLst>
            </p:cNvPr>
            <p:cNvSpPr txBox="1"/>
            <p:nvPr/>
          </p:nvSpPr>
          <p:spPr>
            <a:xfrm>
              <a:off x="5790751" y="4140441"/>
              <a:ext cx="75312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>
                  <a:solidFill>
                    <a:schemeClr val="bg1"/>
                  </a:solidFill>
                </a:rPr>
                <a:t>5</a:t>
              </a:r>
              <a:endParaRPr lang="ko-KR" alt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1B6013-0C0D-4653-9C3D-7548AC95CFD4}"/>
                </a:ext>
              </a:extLst>
            </p:cNvPr>
            <p:cNvSpPr txBox="1"/>
            <p:nvPr/>
          </p:nvSpPr>
          <p:spPr>
            <a:xfrm>
              <a:off x="5753100" y="3997524"/>
              <a:ext cx="9023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TEAM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134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AA32E22-66BD-45CA-9971-BD03A8F2B644}"/>
              </a:ext>
            </a:extLst>
          </p:cNvPr>
          <p:cNvSpPr txBox="1"/>
          <p:nvPr/>
        </p:nvSpPr>
        <p:spPr>
          <a:xfrm>
            <a:off x="748722" y="1466393"/>
            <a:ext cx="5428140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“</a:t>
            </a:r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Com-On”</a:t>
            </a:r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과 다른 사이트를 비교합니다</a:t>
            </a:r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</a:t>
            </a:r>
            <a:endParaRPr lang="ko-KR" altLang="en-US" sz="220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7B05F79-1BFD-4F81-B611-76169F2E8B59}"/>
              </a:ext>
            </a:extLst>
          </p:cNvPr>
          <p:cNvCxnSpPr>
            <a:cxnSpLocks/>
          </p:cNvCxnSpPr>
          <p:nvPr/>
        </p:nvCxnSpPr>
        <p:spPr>
          <a:xfrm>
            <a:off x="373224" y="1997233"/>
            <a:ext cx="1181877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06F015C-00A0-40D7-8A17-28EA4B6B0002}"/>
              </a:ext>
            </a:extLst>
          </p:cNvPr>
          <p:cNvCxnSpPr>
            <a:cxnSpLocks/>
          </p:cNvCxnSpPr>
          <p:nvPr/>
        </p:nvCxnSpPr>
        <p:spPr>
          <a:xfrm>
            <a:off x="9877618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3B4F643-C168-41BE-9634-50DD4AB54B5D}"/>
              </a:ext>
            </a:extLst>
          </p:cNvPr>
          <p:cNvSpPr txBox="1"/>
          <p:nvPr/>
        </p:nvSpPr>
        <p:spPr>
          <a:xfrm>
            <a:off x="4765683" y="6357787"/>
            <a:ext cx="2660635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웹프로그래밍및실습</a:t>
            </a:r>
            <a:r>
              <a:rPr lang="ko-KR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(003)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3A38890-265C-4167-9906-14CDF5772890}"/>
              </a:ext>
            </a:extLst>
          </p:cNvPr>
          <p:cNvCxnSpPr>
            <a:cxnSpLocks/>
          </p:cNvCxnSpPr>
          <p:nvPr/>
        </p:nvCxnSpPr>
        <p:spPr>
          <a:xfrm>
            <a:off x="0" y="6205836"/>
            <a:ext cx="98878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BD03E9D-F374-460A-A5F1-666A530CB252}"/>
              </a:ext>
            </a:extLst>
          </p:cNvPr>
          <p:cNvSpPr txBox="1"/>
          <p:nvPr/>
        </p:nvSpPr>
        <p:spPr>
          <a:xfrm>
            <a:off x="671664" y="551954"/>
            <a:ext cx="468410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비슷한 </a:t>
            </a:r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사이트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B590E93-AFA5-4FFA-8A48-3395E8818047}"/>
              </a:ext>
            </a:extLst>
          </p:cNvPr>
          <p:cNvCxnSpPr>
            <a:cxnSpLocks/>
          </p:cNvCxnSpPr>
          <p:nvPr/>
        </p:nvCxnSpPr>
        <p:spPr>
          <a:xfrm>
            <a:off x="1869030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CCB6BF2-8E5B-40F7-9BDA-5ECDA07AD921}"/>
              </a:ext>
            </a:extLst>
          </p:cNvPr>
          <p:cNvSpPr txBox="1"/>
          <p:nvPr/>
        </p:nvSpPr>
        <p:spPr>
          <a:xfrm>
            <a:off x="2196219" y="2667833"/>
            <a:ext cx="3940052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수많은 조립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PC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비교 가능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용도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프로그램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브랜드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옵션 등 다양한 선택지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-&gt;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추상적이고 불필요함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24D0D18-F93A-43D7-996F-9652CE7C5C45}"/>
              </a:ext>
            </a:extLst>
          </p:cNvPr>
          <p:cNvSpPr txBox="1"/>
          <p:nvPr/>
        </p:nvSpPr>
        <p:spPr>
          <a:xfrm>
            <a:off x="1990633" y="2291652"/>
            <a:ext cx="4113933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1.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샵다나와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네비게이션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739442A-9489-4CE3-A0B8-ED0B6EA0AA92}"/>
              </a:ext>
            </a:extLst>
          </p:cNvPr>
          <p:cNvSpPr txBox="1"/>
          <p:nvPr/>
        </p:nvSpPr>
        <p:spPr>
          <a:xfrm>
            <a:off x="2196219" y="4557312"/>
            <a:ext cx="3835869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수많은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프리셋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비교 가능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성능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품질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기타 부품에 따른 선택지 제공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-&gt;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선택장애 유발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08DCC64-C87A-4C10-AB0F-AB767B56F4D2}"/>
              </a:ext>
            </a:extLst>
          </p:cNvPr>
          <p:cNvSpPr txBox="1"/>
          <p:nvPr/>
        </p:nvSpPr>
        <p:spPr>
          <a:xfrm>
            <a:off x="1990632" y="4181131"/>
            <a:ext cx="3365129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2.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샵다나와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–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최종 선택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DC667F7B-6636-43C5-A6FA-A60E7C564E98}"/>
              </a:ext>
            </a:extLst>
          </p:cNvPr>
          <p:cNvCxnSpPr>
            <a:cxnSpLocks/>
          </p:cNvCxnSpPr>
          <p:nvPr/>
        </p:nvCxnSpPr>
        <p:spPr>
          <a:xfrm>
            <a:off x="1869030" y="3879906"/>
            <a:ext cx="39681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B59583C-E9C2-49A2-9696-BFF92FB40903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 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2 3 4 5 6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C54DEE4-6F82-4E67-B266-238908352040}"/>
              </a:ext>
            </a:extLst>
          </p:cNvPr>
          <p:cNvCxnSpPr>
            <a:cxnSpLocks/>
          </p:cNvCxnSpPr>
          <p:nvPr/>
        </p:nvCxnSpPr>
        <p:spPr>
          <a:xfrm>
            <a:off x="7140051" y="1997231"/>
            <a:ext cx="0" cy="399244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80A5951-EFA6-43A5-9F1C-1335E59DB443}"/>
              </a:ext>
            </a:extLst>
          </p:cNvPr>
          <p:cNvCxnSpPr>
            <a:cxnSpLocks/>
          </p:cNvCxnSpPr>
          <p:nvPr/>
        </p:nvCxnSpPr>
        <p:spPr>
          <a:xfrm>
            <a:off x="8576904" y="1997231"/>
            <a:ext cx="0" cy="399244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0309A9D1-4615-4C0E-8EE5-234CD2009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475" y="2319442"/>
            <a:ext cx="2357897" cy="11511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634C03B-BDFC-4D35-BBFF-538907EEE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474" y="3752723"/>
            <a:ext cx="2357898" cy="19855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7305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AEDC7C1-E2BB-4F41-B6C3-90F6F564B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" y="4457700"/>
            <a:ext cx="12194453" cy="24003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55D5101-BE3F-4388-A1EF-EEF456B0497E}"/>
              </a:ext>
            </a:extLst>
          </p:cNvPr>
          <p:cNvSpPr/>
          <p:nvPr/>
        </p:nvSpPr>
        <p:spPr>
          <a:xfrm>
            <a:off x="0" y="1490764"/>
            <a:ext cx="12192000" cy="217521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6794D7-62D3-4AA3-A8D1-0090AB47810D}"/>
              </a:ext>
            </a:extLst>
          </p:cNvPr>
          <p:cNvSpPr txBox="1"/>
          <p:nvPr/>
        </p:nvSpPr>
        <p:spPr>
          <a:xfrm>
            <a:off x="2476500" y="1558122"/>
            <a:ext cx="725170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bg1"/>
                </a:solidFill>
                <a:cs typeface="Arial" pitchFamily="34" charset="0"/>
              </a:rPr>
              <a:t>질의응답 시간</a:t>
            </a:r>
            <a:endParaRPr lang="en-US" altLang="ko-KR" sz="8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09B073-F3F2-4FE8-8A28-B719C727DC94}"/>
              </a:ext>
            </a:extLst>
          </p:cNvPr>
          <p:cNvSpPr txBox="1"/>
          <p:nvPr/>
        </p:nvSpPr>
        <p:spPr>
          <a:xfrm>
            <a:off x="2768748" y="3046756"/>
            <a:ext cx="676895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“Com-On”</a:t>
            </a:r>
          </a:p>
        </p:txBody>
      </p:sp>
    </p:spTree>
    <p:extLst>
      <p:ext uri="{BB962C8B-B14F-4D97-AF65-F5344CB8AC3E}">
        <p14:creationId xmlns:p14="http://schemas.microsoft.com/office/powerpoint/2010/main" val="286374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AEDC7C1-E2BB-4F41-B6C3-90F6F564B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" y="4457700"/>
            <a:ext cx="12194453" cy="24003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55D5101-BE3F-4388-A1EF-EEF456B0497E}"/>
              </a:ext>
            </a:extLst>
          </p:cNvPr>
          <p:cNvSpPr/>
          <p:nvPr/>
        </p:nvSpPr>
        <p:spPr>
          <a:xfrm>
            <a:off x="0" y="1490764"/>
            <a:ext cx="12192000" cy="217521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6794D7-62D3-4AA3-A8D1-0090AB47810D}"/>
              </a:ext>
            </a:extLst>
          </p:cNvPr>
          <p:cNvSpPr txBox="1"/>
          <p:nvPr/>
        </p:nvSpPr>
        <p:spPr>
          <a:xfrm>
            <a:off x="2476500" y="1558122"/>
            <a:ext cx="725170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bg1"/>
                </a:solidFill>
                <a:cs typeface="Arial" pitchFamily="34" charset="0"/>
              </a:rPr>
              <a:t>끝</a:t>
            </a:r>
            <a:endParaRPr lang="en-US" altLang="ko-KR" sz="8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09B073-F3F2-4FE8-8A28-B719C727DC94}"/>
              </a:ext>
            </a:extLst>
          </p:cNvPr>
          <p:cNvSpPr txBox="1"/>
          <p:nvPr/>
        </p:nvSpPr>
        <p:spPr>
          <a:xfrm>
            <a:off x="2717874" y="3046756"/>
            <a:ext cx="676895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cs typeface="Arial" pitchFamily="34" charset="0"/>
              </a:rPr>
              <a:t>감사합니다</a:t>
            </a:r>
            <a:endParaRPr lang="en-US" altLang="ko-KR" sz="2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539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6F1F364-27ED-4C94-BDE6-807B0B60B5A1}"/>
              </a:ext>
            </a:extLst>
          </p:cNvPr>
          <p:cNvCxnSpPr>
            <a:cxnSpLocks/>
          </p:cNvCxnSpPr>
          <p:nvPr/>
        </p:nvCxnSpPr>
        <p:spPr>
          <a:xfrm>
            <a:off x="7140051" y="1997231"/>
            <a:ext cx="0" cy="399244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F8A353C-C1F9-4CBF-8E87-75ECC281E556}"/>
              </a:ext>
            </a:extLst>
          </p:cNvPr>
          <p:cNvCxnSpPr>
            <a:cxnSpLocks/>
          </p:cNvCxnSpPr>
          <p:nvPr/>
        </p:nvCxnSpPr>
        <p:spPr>
          <a:xfrm>
            <a:off x="8576904" y="1997231"/>
            <a:ext cx="0" cy="399244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AA32E22-66BD-45CA-9971-BD03A8F2B644}"/>
              </a:ext>
            </a:extLst>
          </p:cNvPr>
          <p:cNvSpPr txBox="1"/>
          <p:nvPr/>
        </p:nvSpPr>
        <p:spPr>
          <a:xfrm>
            <a:off x="748722" y="1466393"/>
            <a:ext cx="5428140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“</a:t>
            </a:r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Com-On”</a:t>
            </a:r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과 다른 사이트를 비교합니다</a:t>
            </a:r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</a:t>
            </a:r>
            <a:endParaRPr lang="ko-KR" altLang="en-US" sz="220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7B05F79-1BFD-4F81-B611-76169F2E8B59}"/>
              </a:ext>
            </a:extLst>
          </p:cNvPr>
          <p:cNvCxnSpPr>
            <a:cxnSpLocks/>
          </p:cNvCxnSpPr>
          <p:nvPr/>
        </p:nvCxnSpPr>
        <p:spPr>
          <a:xfrm>
            <a:off x="373224" y="1997233"/>
            <a:ext cx="1181877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06F015C-00A0-40D7-8A17-28EA4B6B0002}"/>
              </a:ext>
            </a:extLst>
          </p:cNvPr>
          <p:cNvCxnSpPr>
            <a:cxnSpLocks/>
          </p:cNvCxnSpPr>
          <p:nvPr/>
        </p:nvCxnSpPr>
        <p:spPr>
          <a:xfrm>
            <a:off x="9877618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3B4F643-C168-41BE-9634-50DD4AB54B5D}"/>
              </a:ext>
            </a:extLst>
          </p:cNvPr>
          <p:cNvSpPr txBox="1"/>
          <p:nvPr/>
        </p:nvSpPr>
        <p:spPr>
          <a:xfrm>
            <a:off x="4765683" y="6357787"/>
            <a:ext cx="2660635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웹프로그래밍및실습</a:t>
            </a:r>
            <a:r>
              <a:rPr lang="ko-KR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(003)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3A38890-265C-4167-9906-14CDF5772890}"/>
              </a:ext>
            </a:extLst>
          </p:cNvPr>
          <p:cNvCxnSpPr>
            <a:cxnSpLocks/>
          </p:cNvCxnSpPr>
          <p:nvPr/>
        </p:nvCxnSpPr>
        <p:spPr>
          <a:xfrm>
            <a:off x="0" y="6205836"/>
            <a:ext cx="98878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BD03E9D-F374-460A-A5F1-666A530CB252}"/>
              </a:ext>
            </a:extLst>
          </p:cNvPr>
          <p:cNvSpPr txBox="1"/>
          <p:nvPr/>
        </p:nvSpPr>
        <p:spPr>
          <a:xfrm>
            <a:off x="671664" y="551954"/>
            <a:ext cx="468410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비슷한 </a:t>
            </a:r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사이트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B590E93-AFA5-4FFA-8A48-3395E8818047}"/>
              </a:ext>
            </a:extLst>
          </p:cNvPr>
          <p:cNvCxnSpPr>
            <a:cxnSpLocks/>
          </p:cNvCxnSpPr>
          <p:nvPr/>
        </p:nvCxnSpPr>
        <p:spPr>
          <a:xfrm>
            <a:off x="1869030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CCB6BF2-8E5B-40F7-9BDA-5ECDA07AD921}"/>
              </a:ext>
            </a:extLst>
          </p:cNvPr>
          <p:cNvSpPr txBox="1"/>
          <p:nvPr/>
        </p:nvSpPr>
        <p:spPr>
          <a:xfrm>
            <a:off x="2196219" y="2686493"/>
            <a:ext cx="3641010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간편한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제공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대기업 브랜드 가치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-&gt;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실제로는 비싸고 품질이 낮음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24D0D18-F93A-43D7-996F-9652CE7C5C45}"/>
              </a:ext>
            </a:extLst>
          </p:cNvPr>
          <p:cNvSpPr txBox="1"/>
          <p:nvPr/>
        </p:nvSpPr>
        <p:spPr>
          <a:xfrm>
            <a:off x="1990633" y="2310312"/>
            <a:ext cx="4113933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3.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대기업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739442A-9489-4CE3-A0B8-ED0B6EA0AA92}"/>
              </a:ext>
            </a:extLst>
          </p:cNvPr>
          <p:cNvSpPr txBox="1"/>
          <p:nvPr/>
        </p:nvSpPr>
        <p:spPr>
          <a:xfrm>
            <a:off x="2196219" y="4557312"/>
            <a:ext cx="3640998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모든 부품 선택지를 조합 가능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고품질 조립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PC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저렴하게 구매 가능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-&gt;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높은 진입 장벽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08DCC64-C87A-4C10-AB0F-AB767B56F4D2}"/>
              </a:ext>
            </a:extLst>
          </p:cNvPr>
          <p:cNvSpPr txBox="1"/>
          <p:nvPr/>
        </p:nvSpPr>
        <p:spPr>
          <a:xfrm>
            <a:off x="1990633" y="4181131"/>
            <a:ext cx="2117185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용산 전문 업체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DC667F7B-6636-43C5-A6FA-A60E7C564E98}"/>
              </a:ext>
            </a:extLst>
          </p:cNvPr>
          <p:cNvCxnSpPr>
            <a:cxnSpLocks/>
          </p:cNvCxnSpPr>
          <p:nvPr/>
        </p:nvCxnSpPr>
        <p:spPr>
          <a:xfrm>
            <a:off x="1869030" y="3879906"/>
            <a:ext cx="39681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B59583C-E9C2-49A2-9696-BFF92FB40903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 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2 3 4 5 6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29EE739-75F2-4864-A742-15E969A42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852" y="3832663"/>
            <a:ext cx="2410369" cy="18799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B788973-9E99-446D-A660-271BF8379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8840" y="2398347"/>
            <a:ext cx="2410370" cy="10538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0654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AA32E22-66BD-45CA-9971-BD03A8F2B644}"/>
              </a:ext>
            </a:extLst>
          </p:cNvPr>
          <p:cNvSpPr txBox="1"/>
          <p:nvPr/>
        </p:nvSpPr>
        <p:spPr>
          <a:xfrm>
            <a:off x="748722" y="1466393"/>
            <a:ext cx="6961950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다른 사이트와 비교하였을 때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7B05F79-1BFD-4F81-B611-76169F2E8B59}"/>
              </a:ext>
            </a:extLst>
          </p:cNvPr>
          <p:cNvCxnSpPr>
            <a:cxnSpLocks/>
          </p:cNvCxnSpPr>
          <p:nvPr/>
        </p:nvCxnSpPr>
        <p:spPr>
          <a:xfrm>
            <a:off x="373224" y="1997233"/>
            <a:ext cx="1181877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06F015C-00A0-40D7-8A17-28EA4B6B0002}"/>
              </a:ext>
            </a:extLst>
          </p:cNvPr>
          <p:cNvCxnSpPr>
            <a:cxnSpLocks/>
          </p:cNvCxnSpPr>
          <p:nvPr/>
        </p:nvCxnSpPr>
        <p:spPr>
          <a:xfrm>
            <a:off x="9877618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3B4F643-C168-41BE-9634-50DD4AB54B5D}"/>
              </a:ext>
            </a:extLst>
          </p:cNvPr>
          <p:cNvSpPr txBox="1"/>
          <p:nvPr/>
        </p:nvSpPr>
        <p:spPr>
          <a:xfrm>
            <a:off x="4765683" y="6357787"/>
            <a:ext cx="2660635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웹프로그래밍및실습</a:t>
            </a:r>
            <a:r>
              <a:rPr lang="ko-KR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(003)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3A38890-265C-4167-9906-14CDF5772890}"/>
              </a:ext>
            </a:extLst>
          </p:cNvPr>
          <p:cNvCxnSpPr>
            <a:cxnSpLocks/>
          </p:cNvCxnSpPr>
          <p:nvPr/>
        </p:nvCxnSpPr>
        <p:spPr>
          <a:xfrm>
            <a:off x="0" y="6205836"/>
            <a:ext cx="98878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BD03E9D-F374-460A-A5F1-666A530CB252}"/>
              </a:ext>
            </a:extLst>
          </p:cNvPr>
          <p:cNvSpPr txBox="1"/>
          <p:nvPr/>
        </p:nvSpPr>
        <p:spPr>
          <a:xfrm>
            <a:off x="671664" y="551954"/>
            <a:ext cx="484272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특징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B590E93-AFA5-4FFA-8A48-3395E8818047}"/>
              </a:ext>
            </a:extLst>
          </p:cNvPr>
          <p:cNvCxnSpPr>
            <a:cxnSpLocks/>
          </p:cNvCxnSpPr>
          <p:nvPr/>
        </p:nvCxnSpPr>
        <p:spPr>
          <a:xfrm>
            <a:off x="4247825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DC667F7B-6636-43C5-A6FA-A60E7C564E98}"/>
              </a:ext>
            </a:extLst>
          </p:cNvPr>
          <p:cNvCxnSpPr>
            <a:cxnSpLocks/>
          </p:cNvCxnSpPr>
          <p:nvPr/>
        </p:nvCxnSpPr>
        <p:spPr>
          <a:xfrm>
            <a:off x="4247502" y="4101535"/>
            <a:ext cx="500584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B59583C-E9C2-49A2-9696-BFF92FB40903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 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2 3 4 5 6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31" name="Straight Connector 3">
            <a:extLst>
              <a:ext uri="{FF2B5EF4-FFF2-40B4-BE49-F238E27FC236}">
                <a16:creationId xmlns:a16="http://schemas.microsoft.com/office/drawing/2014/main" id="{FEF1C455-9733-49A4-8C04-E7CF5A3B7450}"/>
              </a:ext>
            </a:extLst>
          </p:cNvPr>
          <p:cNvCxnSpPr>
            <a:cxnSpLocks/>
          </p:cNvCxnSpPr>
          <p:nvPr/>
        </p:nvCxnSpPr>
        <p:spPr>
          <a:xfrm>
            <a:off x="2034073" y="3062285"/>
            <a:ext cx="22134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14">
            <a:extLst>
              <a:ext uri="{FF2B5EF4-FFF2-40B4-BE49-F238E27FC236}">
                <a16:creationId xmlns:a16="http://schemas.microsoft.com/office/drawing/2014/main" id="{C9DC4A6F-3092-4AE7-99DA-7B7B5CE0B891}"/>
              </a:ext>
            </a:extLst>
          </p:cNvPr>
          <p:cNvSpPr/>
          <p:nvPr/>
        </p:nvSpPr>
        <p:spPr>
          <a:xfrm>
            <a:off x="2479544" y="2466255"/>
            <a:ext cx="1192059" cy="119205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3C362F9-E3CD-47F2-8A11-231D216CAE75}"/>
              </a:ext>
            </a:extLst>
          </p:cNvPr>
          <p:cNvCxnSpPr>
            <a:cxnSpLocks/>
          </p:cNvCxnSpPr>
          <p:nvPr/>
        </p:nvCxnSpPr>
        <p:spPr>
          <a:xfrm>
            <a:off x="1616593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">
            <a:extLst>
              <a:ext uri="{FF2B5EF4-FFF2-40B4-BE49-F238E27FC236}">
                <a16:creationId xmlns:a16="http://schemas.microsoft.com/office/drawing/2014/main" id="{A2D65885-6632-4F53-95A8-8E266D577639}"/>
              </a:ext>
            </a:extLst>
          </p:cNvPr>
          <p:cNvCxnSpPr>
            <a:cxnSpLocks/>
          </p:cNvCxnSpPr>
          <p:nvPr/>
        </p:nvCxnSpPr>
        <p:spPr>
          <a:xfrm>
            <a:off x="2034073" y="5169292"/>
            <a:ext cx="22134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14">
            <a:extLst>
              <a:ext uri="{FF2B5EF4-FFF2-40B4-BE49-F238E27FC236}">
                <a16:creationId xmlns:a16="http://schemas.microsoft.com/office/drawing/2014/main" id="{912936F5-950B-45AA-AABE-B2CFCB73D869}"/>
              </a:ext>
            </a:extLst>
          </p:cNvPr>
          <p:cNvSpPr/>
          <p:nvPr/>
        </p:nvSpPr>
        <p:spPr>
          <a:xfrm>
            <a:off x="2479544" y="4573262"/>
            <a:ext cx="1192059" cy="119205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83BF32-65F5-4465-8F81-7E5DE0F5FD7C}"/>
              </a:ext>
            </a:extLst>
          </p:cNvPr>
          <p:cNvSpPr txBox="1"/>
          <p:nvPr/>
        </p:nvSpPr>
        <p:spPr>
          <a:xfrm>
            <a:off x="4670180" y="2752034"/>
            <a:ext cx="4333853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직관적인 선택지 제공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사용자에게 필요한 정보만을 제공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   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</a:rPr>
              <a:t>-&gt; </a:t>
            </a:r>
            <a:r>
              <a:rPr lang="ko-KR" altLang="en-US" sz="1200" b="1" u="sng" dirty="0">
                <a:solidFill>
                  <a:schemeClr val="bg1">
                    <a:lumMod val="75000"/>
                  </a:schemeClr>
                </a:solidFill>
              </a:rPr>
              <a:t>조립 </a:t>
            </a:r>
            <a:r>
              <a:rPr lang="en-US" altLang="ko-KR" sz="1200" b="1" u="sng" dirty="0">
                <a:solidFill>
                  <a:schemeClr val="bg1">
                    <a:lumMod val="75000"/>
                  </a:schemeClr>
                </a:solidFill>
              </a:rPr>
              <a:t>PC</a:t>
            </a:r>
            <a:r>
              <a:rPr lang="ko-KR" altLang="en-US" sz="1200" b="1" u="sng" dirty="0">
                <a:solidFill>
                  <a:schemeClr val="bg1">
                    <a:lumMod val="75000"/>
                  </a:schemeClr>
                </a:solidFill>
              </a:rPr>
              <a:t>의 진입 장벽을 낮춤</a:t>
            </a:r>
            <a:endParaRPr lang="en-US" altLang="ko-KR" sz="1000" b="1" u="sn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080677-306C-4B59-AE8D-33C400F1A200}"/>
              </a:ext>
            </a:extLst>
          </p:cNvPr>
          <p:cNvSpPr txBox="1"/>
          <p:nvPr/>
        </p:nvSpPr>
        <p:spPr>
          <a:xfrm>
            <a:off x="4464595" y="2375853"/>
            <a:ext cx="4113933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1.</a:t>
            </a: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낮은 진입 장벽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0D1A6A-BEF2-44CA-B991-30F4E4F5AD37}"/>
              </a:ext>
            </a:extLst>
          </p:cNvPr>
          <p:cNvSpPr txBox="1"/>
          <p:nvPr/>
        </p:nvSpPr>
        <p:spPr>
          <a:xfrm>
            <a:off x="4670181" y="4902772"/>
            <a:ext cx="4333852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사용자의 용도에 맞는 견적을 출력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해당 부품의 최저가 사이트로 연결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   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</a:rPr>
              <a:t>-&gt; </a:t>
            </a:r>
            <a:r>
              <a:rPr lang="ko-KR" altLang="en-US" sz="1200" b="1" u="sng" dirty="0">
                <a:solidFill>
                  <a:schemeClr val="bg1">
                    <a:lumMod val="75000"/>
                  </a:schemeClr>
                </a:solidFill>
              </a:rPr>
              <a:t>높은 품질의 조립</a:t>
            </a:r>
            <a:r>
              <a:rPr lang="en-US" altLang="ko-KR" sz="1200" b="1" u="sng" dirty="0">
                <a:solidFill>
                  <a:schemeClr val="bg1">
                    <a:lumMod val="75000"/>
                  </a:schemeClr>
                </a:solidFill>
              </a:rPr>
              <a:t>PC</a:t>
            </a:r>
            <a:r>
              <a:rPr lang="ko-KR" altLang="en-US" sz="1200" b="1" u="sng" dirty="0">
                <a:solidFill>
                  <a:schemeClr val="bg1">
                    <a:lumMod val="75000"/>
                  </a:schemeClr>
                </a:solidFill>
              </a:rPr>
              <a:t>를 저렴하게 구매 가능</a:t>
            </a:r>
            <a:endParaRPr lang="en-US" altLang="ko-KR" sz="1000" b="1" u="sn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D5A0ED-65DF-4E54-82AB-50ACF061BFD2}"/>
              </a:ext>
            </a:extLst>
          </p:cNvPr>
          <p:cNvSpPr txBox="1"/>
          <p:nvPr/>
        </p:nvSpPr>
        <p:spPr>
          <a:xfrm>
            <a:off x="4464595" y="4526591"/>
            <a:ext cx="4036939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2. </a:t>
            </a: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높은 품질</a:t>
            </a:r>
          </a:p>
        </p:txBody>
      </p:sp>
      <p:pic>
        <p:nvPicPr>
          <p:cNvPr id="3" name="그래픽 2" descr="다이아몬드형">
            <a:extLst>
              <a:ext uri="{FF2B5EF4-FFF2-40B4-BE49-F238E27FC236}">
                <a16:creationId xmlns:a16="http://schemas.microsoft.com/office/drawing/2014/main" id="{5E8195BD-BCE8-4CD8-9BF9-D67C63074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48202" y="4752427"/>
            <a:ext cx="861956" cy="861956"/>
          </a:xfrm>
          <a:prstGeom prst="rect">
            <a:avLst/>
          </a:prstGeom>
        </p:spPr>
      </p:pic>
      <p:pic>
        <p:nvPicPr>
          <p:cNvPr id="8" name="그래픽 7" descr="아이디어 있는 사람">
            <a:extLst>
              <a:ext uri="{FF2B5EF4-FFF2-40B4-BE49-F238E27FC236}">
                <a16:creationId xmlns:a16="http://schemas.microsoft.com/office/drawing/2014/main" id="{F4E50D7E-5AC6-4881-A7CC-FC7F2CDF5E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81984" y="2644628"/>
            <a:ext cx="809512" cy="80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61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AA32E22-66BD-45CA-9971-BD03A8F2B644}"/>
              </a:ext>
            </a:extLst>
          </p:cNvPr>
          <p:cNvSpPr txBox="1"/>
          <p:nvPr/>
        </p:nvSpPr>
        <p:spPr>
          <a:xfrm>
            <a:off x="748722" y="1466393"/>
            <a:ext cx="6961950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다른 사이트와 비교하였을 때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7B05F79-1BFD-4F81-B611-76169F2E8B59}"/>
              </a:ext>
            </a:extLst>
          </p:cNvPr>
          <p:cNvCxnSpPr>
            <a:cxnSpLocks/>
          </p:cNvCxnSpPr>
          <p:nvPr/>
        </p:nvCxnSpPr>
        <p:spPr>
          <a:xfrm>
            <a:off x="373224" y="1997233"/>
            <a:ext cx="1181877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06F015C-00A0-40D7-8A17-28EA4B6B0002}"/>
              </a:ext>
            </a:extLst>
          </p:cNvPr>
          <p:cNvCxnSpPr>
            <a:cxnSpLocks/>
          </p:cNvCxnSpPr>
          <p:nvPr/>
        </p:nvCxnSpPr>
        <p:spPr>
          <a:xfrm>
            <a:off x="9877618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3B4F643-C168-41BE-9634-50DD4AB54B5D}"/>
              </a:ext>
            </a:extLst>
          </p:cNvPr>
          <p:cNvSpPr txBox="1"/>
          <p:nvPr/>
        </p:nvSpPr>
        <p:spPr>
          <a:xfrm>
            <a:off x="4765683" y="6357787"/>
            <a:ext cx="2660635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웹프로그래밍및실습</a:t>
            </a:r>
            <a:r>
              <a:rPr lang="ko-KR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(003)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3A38890-265C-4167-9906-14CDF5772890}"/>
              </a:ext>
            </a:extLst>
          </p:cNvPr>
          <p:cNvCxnSpPr>
            <a:cxnSpLocks/>
          </p:cNvCxnSpPr>
          <p:nvPr/>
        </p:nvCxnSpPr>
        <p:spPr>
          <a:xfrm>
            <a:off x="0" y="6205836"/>
            <a:ext cx="98878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BD03E9D-F374-460A-A5F1-666A530CB252}"/>
              </a:ext>
            </a:extLst>
          </p:cNvPr>
          <p:cNvSpPr txBox="1"/>
          <p:nvPr/>
        </p:nvSpPr>
        <p:spPr>
          <a:xfrm>
            <a:off x="671664" y="551954"/>
            <a:ext cx="484272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특징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B590E93-AFA5-4FFA-8A48-3395E8818047}"/>
              </a:ext>
            </a:extLst>
          </p:cNvPr>
          <p:cNvCxnSpPr>
            <a:cxnSpLocks/>
          </p:cNvCxnSpPr>
          <p:nvPr/>
        </p:nvCxnSpPr>
        <p:spPr>
          <a:xfrm>
            <a:off x="4247825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DC667F7B-6636-43C5-A6FA-A60E7C564E98}"/>
              </a:ext>
            </a:extLst>
          </p:cNvPr>
          <p:cNvCxnSpPr>
            <a:cxnSpLocks/>
          </p:cNvCxnSpPr>
          <p:nvPr/>
        </p:nvCxnSpPr>
        <p:spPr>
          <a:xfrm>
            <a:off x="4247502" y="4101535"/>
            <a:ext cx="500584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B59583C-E9C2-49A2-9696-BFF92FB40903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 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2 3 4 5 6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31" name="Straight Connector 3">
            <a:extLst>
              <a:ext uri="{FF2B5EF4-FFF2-40B4-BE49-F238E27FC236}">
                <a16:creationId xmlns:a16="http://schemas.microsoft.com/office/drawing/2014/main" id="{FEF1C455-9733-49A4-8C04-E7CF5A3B7450}"/>
              </a:ext>
            </a:extLst>
          </p:cNvPr>
          <p:cNvCxnSpPr>
            <a:cxnSpLocks/>
          </p:cNvCxnSpPr>
          <p:nvPr/>
        </p:nvCxnSpPr>
        <p:spPr>
          <a:xfrm>
            <a:off x="2034073" y="3062285"/>
            <a:ext cx="22134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14">
            <a:extLst>
              <a:ext uri="{FF2B5EF4-FFF2-40B4-BE49-F238E27FC236}">
                <a16:creationId xmlns:a16="http://schemas.microsoft.com/office/drawing/2014/main" id="{C9DC4A6F-3092-4AE7-99DA-7B7B5CE0B891}"/>
              </a:ext>
            </a:extLst>
          </p:cNvPr>
          <p:cNvSpPr/>
          <p:nvPr/>
        </p:nvSpPr>
        <p:spPr>
          <a:xfrm>
            <a:off x="2479544" y="2466255"/>
            <a:ext cx="1192059" cy="119205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3C362F9-E3CD-47F2-8A11-231D216CAE75}"/>
              </a:ext>
            </a:extLst>
          </p:cNvPr>
          <p:cNvCxnSpPr>
            <a:cxnSpLocks/>
          </p:cNvCxnSpPr>
          <p:nvPr/>
        </p:nvCxnSpPr>
        <p:spPr>
          <a:xfrm>
            <a:off x="1616593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">
            <a:extLst>
              <a:ext uri="{FF2B5EF4-FFF2-40B4-BE49-F238E27FC236}">
                <a16:creationId xmlns:a16="http://schemas.microsoft.com/office/drawing/2014/main" id="{A2D65885-6632-4F53-95A8-8E266D577639}"/>
              </a:ext>
            </a:extLst>
          </p:cNvPr>
          <p:cNvCxnSpPr>
            <a:cxnSpLocks/>
          </p:cNvCxnSpPr>
          <p:nvPr/>
        </p:nvCxnSpPr>
        <p:spPr>
          <a:xfrm>
            <a:off x="2034073" y="5169292"/>
            <a:ext cx="22134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14">
            <a:extLst>
              <a:ext uri="{FF2B5EF4-FFF2-40B4-BE49-F238E27FC236}">
                <a16:creationId xmlns:a16="http://schemas.microsoft.com/office/drawing/2014/main" id="{912936F5-950B-45AA-AABE-B2CFCB73D869}"/>
              </a:ext>
            </a:extLst>
          </p:cNvPr>
          <p:cNvSpPr/>
          <p:nvPr/>
        </p:nvSpPr>
        <p:spPr>
          <a:xfrm>
            <a:off x="2479544" y="4573262"/>
            <a:ext cx="1192059" cy="119205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83BF32-65F5-4465-8F81-7E5DE0F5FD7C}"/>
              </a:ext>
            </a:extLst>
          </p:cNvPr>
          <p:cNvSpPr txBox="1"/>
          <p:nvPr/>
        </p:nvSpPr>
        <p:spPr>
          <a:xfrm>
            <a:off x="4670180" y="2752034"/>
            <a:ext cx="4333853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직관적인 선택지 제공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사용자에게 필요한 정보만을 제공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-&gt;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조립 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PC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진입 장벽을 낮춤</a:t>
            </a:r>
            <a:endParaRPr lang="en-US" altLang="ko-KR" sz="10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080677-306C-4B59-AE8D-33C400F1A200}"/>
              </a:ext>
            </a:extLst>
          </p:cNvPr>
          <p:cNvSpPr txBox="1"/>
          <p:nvPr/>
        </p:nvSpPr>
        <p:spPr>
          <a:xfrm>
            <a:off x="4464595" y="2375853"/>
            <a:ext cx="4113933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1.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낮은 진입 장벽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0D1A6A-BEF2-44CA-B991-30F4E4F5AD37}"/>
              </a:ext>
            </a:extLst>
          </p:cNvPr>
          <p:cNvSpPr txBox="1"/>
          <p:nvPr/>
        </p:nvSpPr>
        <p:spPr>
          <a:xfrm>
            <a:off x="4670181" y="4902772"/>
            <a:ext cx="4333852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사용자의 용도에 맞는 견적을 출력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해당 부품의 최저가 사이트로 연결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   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</a:rPr>
              <a:t>-&gt; </a:t>
            </a:r>
            <a:r>
              <a:rPr lang="ko-KR" altLang="en-US" sz="1200" b="1" u="sng" dirty="0">
                <a:solidFill>
                  <a:schemeClr val="bg1">
                    <a:lumMod val="75000"/>
                  </a:schemeClr>
                </a:solidFill>
              </a:rPr>
              <a:t>높은 품질의 조립</a:t>
            </a:r>
            <a:r>
              <a:rPr lang="en-US" altLang="ko-KR" sz="1200" b="1" u="sng" dirty="0">
                <a:solidFill>
                  <a:schemeClr val="bg1">
                    <a:lumMod val="75000"/>
                  </a:schemeClr>
                </a:solidFill>
              </a:rPr>
              <a:t>PC</a:t>
            </a:r>
            <a:r>
              <a:rPr lang="ko-KR" altLang="en-US" sz="1200" b="1" u="sng" dirty="0">
                <a:solidFill>
                  <a:schemeClr val="bg1">
                    <a:lumMod val="75000"/>
                  </a:schemeClr>
                </a:solidFill>
              </a:rPr>
              <a:t>를 저렴하게 구매 가능</a:t>
            </a:r>
            <a:endParaRPr lang="en-US" altLang="ko-KR" sz="1000" b="1" u="sn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D5A0ED-65DF-4E54-82AB-50ACF061BFD2}"/>
              </a:ext>
            </a:extLst>
          </p:cNvPr>
          <p:cNvSpPr txBox="1"/>
          <p:nvPr/>
        </p:nvSpPr>
        <p:spPr>
          <a:xfrm>
            <a:off x="4464595" y="4526591"/>
            <a:ext cx="4036939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2. </a:t>
            </a: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높은 품질</a:t>
            </a:r>
          </a:p>
        </p:txBody>
      </p:sp>
      <p:pic>
        <p:nvPicPr>
          <p:cNvPr id="3" name="그래픽 2" descr="다이아몬드형">
            <a:extLst>
              <a:ext uri="{FF2B5EF4-FFF2-40B4-BE49-F238E27FC236}">
                <a16:creationId xmlns:a16="http://schemas.microsoft.com/office/drawing/2014/main" id="{5E8195BD-BCE8-4CD8-9BF9-D67C63074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48202" y="4752427"/>
            <a:ext cx="861956" cy="861956"/>
          </a:xfrm>
          <a:prstGeom prst="rect">
            <a:avLst/>
          </a:prstGeom>
        </p:spPr>
      </p:pic>
      <p:pic>
        <p:nvPicPr>
          <p:cNvPr id="8" name="그래픽 7" descr="아이디어 있는 사람">
            <a:extLst>
              <a:ext uri="{FF2B5EF4-FFF2-40B4-BE49-F238E27FC236}">
                <a16:creationId xmlns:a16="http://schemas.microsoft.com/office/drawing/2014/main" id="{F4E50D7E-5AC6-4881-A7CC-FC7F2CDF5E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81984" y="2644628"/>
            <a:ext cx="809512" cy="80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84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AA32E22-66BD-45CA-9971-BD03A8F2B644}"/>
              </a:ext>
            </a:extLst>
          </p:cNvPr>
          <p:cNvSpPr txBox="1"/>
          <p:nvPr/>
        </p:nvSpPr>
        <p:spPr>
          <a:xfrm>
            <a:off x="748722" y="1466393"/>
            <a:ext cx="6961950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다른 사이트와 비교하였을 때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7B05F79-1BFD-4F81-B611-76169F2E8B59}"/>
              </a:ext>
            </a:extLst>
          </p:cNvPr>
          <p:cNvCxnSpPr>
            <a:cxnSpLocks/>
          </p:cNvCxnSpPr>
          <p:nvPr/>
        </p:nvCxnSpPr>
        <p:spPr>
          <a:xfrm>
            <a:off x="373224" y="1997233"/>
            <a:ext cx="1181877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06F015C-00A0-40D7-8A17-28EA4B6B0002}"/>
              </a:ext>
            </a:extLst>
          </p:cNvPr>
          <p:cNvCxnSpPr>
            <a:cxnSpLocks/>
          </p:cNvCxnSpPr>
          <p:nvPr/>
        </p:nvCxnSpPr>
        <p:spPr>
          <a:xfrm>
            <a:off x="9877618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3B4F643-C168-41BE-9634-50DD4AB54B5D}"/>
              </a:ext>
            </a:extLst>
          </p:cNvPr>
          <p:cNvSpPr txBox="1"/>
          <p:nvPr/>
        </p:nvSpPr>
        <p:spPr>
          <a:xfrm>
            <a:off x="4765683" y="6357787"/>
            <a:ext cx="2660635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웹프로그래밍및실습</a:t>
            </a:r>
            <a:r>
              <a:rPr lang="ko-KR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(003)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3A38890-265C-4167-9906-14CDF5772890}"/>
              </a:ext>
            </a:extLst>
          </p:cNvPr>
          <p:cNvCxnSpPr>
            <a:cxnSpLocks/>
          </p:cNvCxnSpPr>
          <p:nvPr/>
        </p:nvCxnSpPr>
        <p:spPr>
          <a:xfrm>
            <a:off x="0" y="6205836"/>
            <a:ext cx="98878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BD03E9D-F374-460A-A5F1-666A530CB252}"/>
              </a:ext>
            </a:extLst>
          </p:cNvPr>
          <p:cNvSpPr txBox="1"/>
          <p:nvPr/>
        </p:nvSpPr>
        <p:spPr>
          <a:xfrm>
            <a:off x="671664" y="551954"/>
            <a:ext cx="484272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특징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B590E93-AFA5-4FFA-8A48-3395E8818047}"/>
              </a:ext>
            </a:extLst>
          </p:cNvPr>
          <p:cNvCxnSpPr>
            <a:cxnSpLocks/>
          </p:cNvCxnSpPr>
          <p:nvPr/>
        </p:nvCxnSpPr>
        <p:spPr>
          <a:xfrm>
            <a:off x="4247825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DC667F7B-6636-43C5-A6FA-A60E7C564E98}"/>
              </a:ext>
            </a:extLst>
          </p:cNvPr>
          <p:cNvCxnSpPr>
            <a:cxnSpLocks/>
          </p:cNvCxnSpPr>
          <p:nvPr/>
        </p:nvCxnSpPr>
        <p:spPr>
          <a:xfrm>
            <a:off x="4247502" y="4101535"/>
            <a:ext cx="500584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B59583C-E9C2-49A2-9696-BFF92FB40903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 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2 3 4 5 6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31" name="Straight Connector 3">
            <a:extLst>
              <a:ext uri="{FF2B5EF4-FFF2-40B4-BE49-F238E27FC236}">
                <a16:creationId xmlns:a16="http://schemas.microsoft.com/office/drawing/2014/main" id="{FEF1C455-9733-49A4-8C04-E7CF5A3B7450}"/>
              </a:ext>
            </a:extLst>
          </p:cNvPr>
          <p:cNvCxnSpPr>
            <a:cxnSpLocks/>
          </p:cNvCxnSpPr>
          <p:nvPr/>
        </p:nvCxnSpPr>
        <p:spPr>
          <a:xfrm>
            <a:off x="2034073" y="3062285"/>
            <a:ext cx="22134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14">
            <a:extLst>
              <a:ext uri="{FF2B5EF4-FFF2-40B4-BE49-F238E27FC236}">
                <a16:creationId xmlns:a16="http://schemas.microsoft.com/office/drawing/2014/main" id="{C9DC4A6F-3092-4AE7-99DA-7B7B5CE0B891}"/>
              </a:ext>
            </a:extLst>
          </p:cNvPr>
          <p:cNvSpPr/>
          <p:nvPr/>
        </p:nvSpPr>
        <p:spPr>
          <a:xfrm>
            <a:off x="2479544" y="2466255"/>
            <a:ext cx="1192059" cy="119205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3C362F9-E3CD-47F2-8A11-231D216CAE75}"/>
              </a:ext>
            </a:extLst>
          </p:cNvPr>
          <p:cNvCxnSpPr>
            <a:cxnSpLocks/>
          </p:cNvCxnSpPr>
          <p:nvPr/>
        </p:nvCxnSpPr>
        <p:spPr>
          <a:xfrm>
            <a:off x="1616593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">
            <a:extLst>
              <a:ext uri="{FF2B5EF4-FFF2-40B4-BE49-F238E27FC236}">
                <a16:creationId xmlns:a16="http://schemas.microsoft.com/office/drawing/2014/main" id="{A2D65885-6632-4F53-95A8-8E266D577639}"/>
              </a:ext>
            </a:extLst>
          </p:cNvPr>
          <p:cNvCxnSpPr>
            <a:cxnSpLocks/>
          </p:cNvCxnSpPr>
          <p:nvPr/>
        </p:nvCxnSpPr>
        <p:spPr>
          <a:xfrm>
            <a:off x="2034073" y="5169292"/>
            <a:ext cx="22134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14">
            <a:extLst>
              <a:ext uri="{FF2B5EF4-FFF2-40B4-BE49-F238E27FC236}">
                <a16:creationId xmlns:a16="http://schemas.microsoft.com/office/drawing/2014/main" id="{912936F5-950B-45AA-AABE-B2CFCB73D869}"/>
              </a:ext>
            </a:extLst>
          </p:cNvPr>
          <p:cNvSpPr/>
          <p:nvPr/>
        </p:nvSpPr>
        <p:spPr>
          <a:xfrm>
            <a:off x="2479544" y="4573262"/>
            <a:ext cx="1192059" cy="119205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83BF32-65F5-4465-8F81-7E5DE0F5FD7C}"/>
              </a:ext>
            </a:extLst>
          </p:cNvPr>
          <p:cNvSpPr txBox="1"/>
          <p:nvPr/>
        </p:nvSpPr>
        <p:spPr>
          <a:xfrm>
            <a:off x="4670180" y="2752034"/>
            <a:ext cx="4333853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직관적인 선택지 제공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사용자에게 필요한 정보만을 제공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   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</a:rPr>
              <a:t>-&gt; </a:t>
            </a:r>
            <a:r>
              <a:rPr lang="ko-KR" altLang="en-US" sz="1200" b="1" u="sng" dirty="0">
                <a:solidFill>
                  <a:schemeClr val="bg1">
                    <a:lumMod val="75000"/>
                  </a:schemeClr>
                </a:solidFill>
              </a:rPr>
              <a:t>조립 </a:t>
            </a:r>
            <a:r>
              <a:rPr lang="en-US" altLang="ko-KR" sz="1200" b="1" u="sng" dirty="0">
                <a:solidFill>
                  <a:schemeClr val="bg1">
                    <a:lumMod val="75000"/>
                  </a:schemeClr>
                </a:solidFill>
              </a:rPr>
              <a:t>PC</a:t>
            </a:r>
            <a:r>
              <a:rPr lang="ko-KR" altLang="en-US" sz="1200" b="1" u="sng" dirty="0">
                <a:solidFill>
                  <a:schemeClr val="bg1">
                    <a:lumMod val="75000"/>
                  </a:schemeClr>
                </a:solidFill>
              </a:rPr>
              <a:t>의 진입 장벽을 낮춤</a:t>
            </a:r>
            <a:endParaRPr lang="en-US" altLang="ko-KR" sz="1000" b="1" u="sn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080677-306C-4B59-AE8D-33C400F1A200}"/>
              </a:ext>
            </a:extLst>
          </p:cNvPr>
          <p:cNvSpPr txBox="1"/>
          <p:nvPr/>
        </p:nvSpPr>
        <p:spPr>
          <a:xfrm>
            <a:off x="4464595" y="2375853"/>
            <a:ext cx="4113933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1.</a:t>
            </a: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낮은 진입 장벽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0D1A6A-BEF2-44CA-B991-30F4E4F5AD37}"/>
              </a:ext>
            </a:extLst>
          </p:cNvPr>
          <p:cNvSpPr txBox="1"/>
          <p:nvPr/>
        </p:nvSpPr>
        <p:spPr>
          <a:xfrm>
            <a:off x="4670181" y="4902772"/>
            <a:ext cx="4333852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사용자의 용도에 맞는 견적을 출력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해당 부품의 최저가 사이트로 연결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-&gt;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높은 품질의 조립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PC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저렴하게 구매 가능</a:t>
            </a:r>
            <a:endParaRPr lang="en-US" altLang="ko-KR" sz="10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D5A0ED-65DF-4E54-82AB-50ACF061BFD2}"/>
              </a:ext>
            </a:extLst>
          </p:cNvPr>
          <p:cNvSpPr txBox="1"/>
          <p:nvPr/>
        </p:nvSpPr>
        <p:spPr>
          <a:xfrm>
            <a:off x="4464595" y="4526591"/>
            <a:ext cx="4036939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높은 품질</a:t>
            </a:r>
          </a:p>
        </p:txBody>
      </p:sp>
      <p:pic>
        <p:nvPicPr>
          <p:cNvPr id="3" name="그래픽 2" descr="다이아몬드형">
            <a:extLst>
              <a:ext uri="{FF2B5EF4-FFF2-40B4-BE49-F238E27FC236}">
                <a16:creationId xmlns:a16="http://schemas.microsoft.com/office/drawing/2014/main" id="{5E8195BD-BCE8-4CD8-9BF9-D67C63074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48202" y="4752427"/>
            <a:ext cx="861956" cy="861956"/>
          </a:xfrm>
          <a:prstGeom prst="rect">
            <a:avLst/>
          </a:prstGeom>
        </p:spPr>
      </p:pic>
      <p:pic>
        <p:nvPicPr>
          <p:cNvPr id="8" name="그래픽 7" descr="아이디어 있는 사람">
            <a:extLst>
              <a:ext uri="{FF2B5EF4-FFF2-40B4-BE49-F238E27FC236}">
                <a16:creationId xmlns:a16="http://schemas.microsoft.com/office/drawing/2014/main" id="{F4E50D7E-5AC6-4881-A7CC-FC7F2CDF5E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81984" y="2644628"/>
            <a:ext cx="809512" cy="80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4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AA32E22-66BD-45CA-9971-BD03A8F2B644}"/>
              </a:ext>
            </a:extLst>
          </p:cNvPr>
          <p:cNvSpPr txBox="1"/>
          <p:nvPr/>
        </p:nvSpPr>
        <p:spPr>
          <a:xfrm>
            <a:off x="748722" y="1466393"/>
            <a:ext cx="6961950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다른 사이트와 비교하였을 때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7B05F79-1BFD-4F81-B611-76169F2E8B59}"/>
              </a:ext>
            </a:extLst>
          </p:cNvPr>
          <p:cNvCxnSpPr>
            <a:cxnSpLocks/>
          </p:cNvCxnSpPr>
          <p:nvPr/>
        </p:nvCxnSpPr>
        <p:spPr>
          <a:xfrm>
            <a:off x="373224" y="1997233"/>
            <a:ext cx="1181877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06F015C-00A0-40D7-8A17-28EA4B6B0002}"/>
              </a:ext>
            </a:extLst>
          </p:cNvPr>
          <p:cNvCxnSpPr>
            <a:cxnSpLocks/>
          </p:cNvCxnSpPr>
          <p:nvPr/>
        </p:nvCxnSpPr>
        <p:spPr>
          <a:xfrm>
            <a:off x="9877618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3B4F643-C168-41BE-9634-50DD4AB54B5D}"/>
              </a:ext>
            </a:extLst>
          </p:cNvPr>
          <p:cNvSpPr txBox="1"/>
          <p:nvPr/>
        </p:nvSpPr>
        <p:spPr>
          <a:xfrm>
            <a:off x="4765683" y="6357787"/>
            <a:ext cx="2660635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웹프로그래밍및실습</a:t>
            </a:r>
            <a:r>
              <a:rPr lang="ko-KR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(003)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3A38890-265C-4167-9906-14CDF5772890}"/>
              </a:ext>
            </a:extLst>
          </p:cNvPr>
          <p:cNvCxnSpPr>
            <a:cxnSpLocks/>
          </p:cNvCxnSpPr>
          <p:nvPr/>
        </p:nvCxnSpPr>
        <p:spPr>
          <a:xfrm>
            <a:off x="0" y="6205836"/>
            <a:ext cx="98878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BD03E9D-F374-460A-A5F1-666A530CB252}"/>
              </a:ext>
            </a:extLst>
          </p:cNvPr>
          <p:cNvSpPr txBox="1"/>
          <p:nvPr/>
        </p:nvSpPr>
        <p:spPr>
          <a:xfrm>
            <a:off x="671664" y="551954"/>
            <a:ext cx="484272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특징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B590E93-AFA5-4FFA-8A48-3395E8818047}"/>
              </a:ext>
            </a:extLst>
          </p:cNvPr>
          <p:cNvCxnSpPr>
            <a:cxnSpLocks/>
          </p:cNvCxnSpPr>
          <p:nvPr/>
        </p:nvCxnSpPr>
        <p:spPr>
          <a:xfrm>
            <a:off x="4247825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DC667F7B-6636-43C5-A6FA-A60E7C564E98}"/>
              </a:ext>
            </a:extLst>
          </p:cNvPr>
          <p:cNvCxnSpPr>
            <a:cxnSpLocks/>
          </p:cNvCxnSpPr>
          <p:nvPr/>
        </p:nvCxnSpPr>
        <p:spPr>
          <a:xfrm>
            <a:off x="4247502" y="4101535"/>
            <a:ext cx="500584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B59583C-E9C2-49A2-9696-BFF92FB40903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 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2 3 4 5 6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31" name="Straight Connector 3">
            <a:extLst>
              <a:ext uri="{FF2B5EF4-FFF2-40B4-BE49-F238E27FC236}">
                <a16:creationId xmlns:a16="http://schemas.microsoft.com/office/drawing/2014/main" id="{FEF1C455-9733-49A4-8C04-E7CF5A3B7450}"/>
              </a:ext>
            </a:extLst>
          </p:cNvPr>
          <p:cNvCxnSpPr>
            <a:cxnSpLocks/>
          </p:cNvCxnSpPr>
          <p:nvPr/>
        </p:nvCxnSpPr>
        <p:spPr>
          <a:xfrm>
            <a:off x="2034073" y="3062285"/>
            <a:ext cx="22134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14">
            <a:extLst>
              <a:ext uri="{FF2B5EF4-FFF2-40B4-BE49-F238E27FC236}">
                <a16:creationId xmlns:a16="http://schemas.microsoft.com/office/drawing/2014/main" id="{C9DC4A6F-3092-4AE7-99DA-7B7B5CE0B891}"/>
              </a:ext>
            </a:extLst>
          </p:cNvPr>
          <p:cNvSpPr/>
          <p:nvPr/>
        </p:nvSpPr>
        <p:spPr>
          <a:xfrm>
            <a:off x="2479544" y="2466255"/>
            <a:ext cx="1192059" cy="119205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3C362F9-E3CD-47F2-8A11-231D216CAE75}"/>
              </a:ext>
            </a:extLst>
          </p:cNvPr>
          <p:cNvCxnSpPr>
            <a:cxnSpLocks/>
          </p:cNvCxnSpPr>
          <p:nvPr/>
        </p:nvCxnSpPr>
        <p:spPr>
          <a:xfrm>
            <a:off x="1616593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">
            <a:extLst>
              <a:ext uri="{FF2B5EF4-FFF2-40B4-BE49-F238E27FC236}">
                <a16:creationId xmlns:a16="http://schemas.microsoft.com/office/drawing/2014/main" id="{A2D65885-6632-4F53-95A8-8E266D577639}"/>
              </a:ext>
            </a:extLst>
          </p:cNvPr>
          <p:cNvCxnSpPr>
            <a:cxnSpLocks/>
          </p:cNvCxnSpPr>
          <p:nvPr/>
        </p:nvCxnSpPr>
        <p:spPr>
          <a:xfrm>
            <a:off x="2034073" y="5169292"/>
            <a:ext cx="22134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14">
            <a:extLst>
              <a:ext uri="{FF2B5EF4-FFF2-40B4-BE49-F238E27FC236}">
                <a16:creationId xmlns:a16="http://schemas.microsoft.com/office/drawing/2014/main" id="{912936F5-950B-45AA-AABE-B2CFCB73D869}"/>
              </a:ext>
            </a:extLst>
          </p:cNvPr>
          <p:cNvSpPr/>
          <p:nvPr/>
        </p:nvSpPr>
        <p:spPr>
          <a:xfrm>
            <a:off x="2479544" y="4573262"/>
            <a:ext cx="1192059" cy="119205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83BF32-65F5-4465-8F81-7E5DE0F5FD7C}"/>
              </a:ext>
            </a:extLst>
          </p:cNvPr>
          <p:cNvSpPr txBox="1"/>
          <p:nvPr/>
        </p:nvSpPr>
        <p:spPr>
          <a:xfrm>
            <a:off x="4670180" y="2752034"/>
            <a:ext cx="4333853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직관적인 선택지 제공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사용자에게 필요한 정보만을 제공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-&gt;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조립 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PC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진입 장벽을 낮춤</a:t>
            </a:r>
            <a:endParaRPr lang="en-US" altLang="ko-KR" sz="10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080677-306C-4B59-AE8D-33C400F1A200}"/>
              </a:ext>
            </a:extLst>
          </p:cNvPr>
          <p:cNvSpPr txBox="1"/>
          <p:nvPr/>
        </p:nvSpPr>
        <p:spPr>
          <a:xfrm>
            <a:off x="4464595" y="2375853"/>
            <a:ext cx="4113933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1.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낮은 진입 장벽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0D1A6A-BEF2-44CA-B991-30F4E4F5AD37}"/>
              </a:ext>
            </a:extLst>
          </p:cNvPr>
          <p:cNvSpPr txBox="1"/>
          <p:nvPr/>
        </p:nvSpPr>
        <p:spPr>
          <a:xfrm>
            <a:off x="4670181" y="4902772"/>
            <a:ext cx="4333852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사용자의 용도에 맞는 견적을 출력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해당 부품의 최저가 사이트로 연결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-&gt;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높은 품질의 조립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PC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저렴하게 구매 가능</a:t>
            </a:r>
            <a:endParaRPr lang="en-US" altLang="ko-KR" sz="10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D5A0ED-65DF-4E54-82AB-50ACF061BFD2}"/>
              </a:ext>
            </a:extLst>
          </p:cNvPr>
          <p:cNvSpPr txBox="1"/>
          <p:nvPr/>
        </p:nvSpPr>
        <p:spPr>
          <a:xfrm>
            <a:off x="4464595" y="4526591"/>
            <a:ext cx="4036939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높은 품질</a:t>
            </a:r>
          </a:p>
        </p:txBody>
      </p:sp>
      <p:pic>
        <p:nvPicPr>
          <p:cNvPr id="3" name="그래픽 2" descr="다이아몬드형">
            <a:extLst>
              <a:ext uri="{FF2B5EF4-FFF2-40B4-BE49-F238E27FC236}">
                <a16:creationId xmlns:a16="http://schemas.microsoft.com/office/drawing/2014/main" id="{5E8195BD-BCE8-4CD8-9BF9-D67C63074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48202" y="4752427"/>
            <a:ext cx="861956" cy="861956"/>
          </a:xfrm>
          <a:prstGeom prst="rect">
            <a:avLst/>
          </a:prstGeom>
        </p:spPr>
      </p:pic>
      <p:pic>
        <p:nvPicPr>
          <p:cNvPr id="8" name="그래픽 7" descr="아이디어 있는 사람">
            <a:extLst>
              <a:ext uri="{FF2B5EF4-FFF2-40B4-BE49-F238E27FC236}">
                <a16:creationId xmlns:a16="http://schemas.microsoft.com/office/drawing/2014/main" id="{F4E50D7E-5AC6-4881-A7CC-FC7F2CDF5E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81984" y="2644628"/>
            <a:ext cx="809512" cy="80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099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AEDC7C1-E2BB-4F41-B6C3-90F6F564B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" y="4457700"/>
            <a:ext cx="12194453" cy="2400300"/>
          </a:xfrm>
          <a:prstGeom prst="rect">
            <a:avLst/>
          </a:prstGeom>
          <a:noFill/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BB7C9A1-51F2-4D67-B5F8-528844845FB1}"/>
              </a:ext>
            </a:extLst>
          </p:cNvPr>
          <p:cNvGrpSpPr/>
          <p:nvPr/>
        </p:nvGrpSpPr>
        <p:grpSpPr>
          <a:xfrm>
            <a:off x="0" y="1490764"/>
            <a:ext cx="12192000" cy="2175212"/>
            <a:chOff x="0" y="1524000"/>
            <a:chExt cx="12192000" cy="2298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55D5101-BE3F-4388-A1EF-EEF456B0497E}"/>
                </a:ext>
              </a:extLst>
            </p:cNvPr>
            <p:cNvSpPr/>
            <p:nvPr/>
          </p:nvSpPr>
          <p:spPr>
            <a:xfrm>
              <a:off x="0" y="1524000"/>
              <a:ext cx="12192000" cy="22987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6794D7-62D3-4AA3-A8D1-0090AB47810D}"/>
                </a:ext>
              </a:extLst>
            </p:cNvPr>
            <p:cNvSpPr txBox="1"/>
            <p:nvPr/>
          </p:nvSpPr>
          <p:spPr>
            <a:xfrm>
              <a:off x="976313" y="1595182"/>
              <a:ext cx="10239375" cy="13985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8000" b="1" dirty="0">
                  <a:solidFill>
                    <a:schemeClr val="bg1"/>
                  </a:solidFill>
                  <a:cs typeface="Arial" pitchFamily="34" charset="0"/>
                </a:rPr>
                <a:t>팀 소개</a:t>
              </a:r>
              <a:endParaRPr lang="en-US" altLang="ko-KR" sz="8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09B073-F3F2-4FE8-8A28-B719C727DC94}"/>
                </a:ext>
              </a:extLst>
            </p:cNvPr>
            <p:cNvSpPr txBox="1"/>
            <p:nvPr/>
          </p:nvSpPr>
          <p:spPr>
            <a:xfrm>
              <a:off x="2768748" y="3168329"/>
              <a:ext cx="6768953" cy="48787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팀원을 소개하고 각자의 역할을 설명합니다</a:t>
              </a:r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.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CCDEE09-001C-4311-918E-927A6E771DF8}"/>
              </a:ext>
            </a:extLst>
          </p:cNvPr>
          <p:cNvSpPr txBox="1"/>
          <p:nvPr/>
        </p:nvSpPr>
        <p:spPr>
          <a:xfrm>
            <a:off x="4788484" y="834532"/>
            <a:ext cx="261503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3 4 5 6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862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A4B3037D-7377-4067-88E1-E070D864B7B7}"/>
              </a:ext>
            </a:extLst>
          </p:cNvPr>
          <p:cNvSpPr/>
          <p:nvPr/>
        </p:nvSpPr>
        <p:spPr>
          <a:xfrm>
            <a:off x="5544456" y="3429000"/>
            <a:ext cx="1161143" cy="2209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4D86619-3560-43CE-B014-20B606EE8765}"/>
              </a:ext>
            </a:extLst>
          </p:cNvPr>
          <p:cNvGrpSpPr/>
          <p:nvPr/>
        </p:nvGrpSpPr>
        <p:grpSpPr>
          <a:xfrm>
            <a:off x="7308593" y="4090738"/>
            <a:ext cx="4197607" cy="1129610"/>
            <a:chOff x="6762492" y="4154238"/>
            <a:chExt cx="5375533" cy="112961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4F504B2-3489-49A1-ACBE-00EC26D5C7C2}"/>
                </a:ext>
              </a:extLst>
            </p:cNvPr>
            <p:cNvSpPr txBox="1"/>
            <p:nvPr/>
          </p:nvSpPr>
          <p:spPr>
            <a:xfrm>
              <a:off x="6762492" y="4154238"/>
              <a:ext cx="53755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팀원</a:t>
              </a:r>
              <a:r>
                <a:rPr lang="ko-KR" altLang="en-US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김영은 </a:t>
              </a:r>
              <a:r>
                <a:rPr lang="ko-KR" altLang="en-US" sz="2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ㅣ</a:t>
              </a:r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컴퓨터공학과</a:t>
              </a:r>
              <a:endPara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3643F25-4604-49DE-9157-A2A40BF8BBD4}"/>
                </a:ext>
              </a:extLst>
            </p:cNvPr>
            <p:cNvSpPr txBox="1"/>
            <p:nvPr/>
          </p:nvSpPr>
          <p:spPr>
            <a:xfrm>
              <a:off x="6762493" y="4852961"/>
              <a:ext cx="537553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팀원</a:t>
              </a:r>
              <a:r>
                <a:rPr lang="ko-KR" altLang="en-US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2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임효비</a:t>
              </a:r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2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ㅣ</a:t>
              </a:r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컴퓨터공학과</a:t>
              </a:r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+mj-ea"/>
                </a:rPr>
                <a:t>  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BF99B23-A4DE-460E-B5C8-E81A59903DFA}"/>
              </a:ext>
            </a:extLst>
          </p:cNvPr>
          <p:cNvSpPr txBox="1"/>
          <p:nvPr/>
        </p:nvSpPr>
        <p:spPr>
          <a:xfrm>
            <a:off x="3067919" y="1325263"/>
            <a:ext cx="56957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Com   n</a:t>
            </a:r>
          </a:p>
        </p:txBody>
      </p:sp>
      <p:pic>
        <p:nvPicPr>
          <p:cNvPr id="42" name="그래픽 41" descr="전구 및 기어">
            <a:extLst>
              <a:ext uri="{FF2B5EF4-FFF2-40B4-BE49-F238E27FC236}">
                <a16:creationId xmlns:a16="http://schemas.microsoft.com/office/drawing/2014/main" id="{64B63F7D-1903-4E24-A42D-CE47D804F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7142" y="1228870"/>
            <a:ext cx="1294741" cy="1294741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5DCFD132-2723-4E37-AD65-FB5C49AC630A}"/>
              </a:ext>
            </a:extLst>
          </p:cNvPr>
          <p:cNvGrpSpPr/>
          <p:nvPr/>
        </p:nvGrpSpPr>
        <p:grpSpPr>
          <a:xfrm>
            <a:off x="1294041" y="4089396"/>
            <a:ext cx="3784600" cy="1129610"/>
            <a:chOff x="393700" y="4154237"/>
            <a:chExt cx="5432434" cy="112961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5EDABE4-833C-4AC5-BA14-1BAAACAC52C9}"/>
                </a:ext>
              </a:extLst>
            </p:cNvPr>
            <p:cNvSpPr txBox="1"/>
            <p:nvPr/>
          </p:nvSpPr>
          <p:spPr>
            <a:xfrm>
              <a:off x="393700" y="4154237"/>
              <a:ext cx="543243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컴퓨터공학과</a:t>
              </a:r>
              <a:r>
                <a:rPr lang="ko-KR" altLang="en-US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 </a:t>
              </a:r>
              <a:r>
                <a:rPr lang="ko-KR" altLang="en-US" sz="2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ㅣ</a:t>
              </a:r>
              <a:r>
                <a:rPr lang="en-US" altLang="ko-KR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 </a:t>
              </a:r>
              <a:r>
                <a:rPr lang="ko-KR" altLang="en-US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윤건호</a:t>
              </a:r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 </a:t>
              </a: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팀장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862BBCF-30E6-4326-BF6A-36E4B18E8821}"/>
                </a:ext>
              </a:extLst>
            </p:cNvPr>
            <p:cNvSpPr txBox="1"/>
            <p:nvPr/>
          </p:nvSpPr>
          <p:spPr>
            <a:xfrm>
              <a:off x="393700" y="4852960"/>
              <a:ext cx="543243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컴퓨터공학과</a:t>
              </a:r>
              <a:r>
                <a:rPr lang="ko-KR" altLang="en-US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 </a:t>
              </a:r>
              <a:r>
                <a:rPr lang="ko-KR" altLang="en-US" sz="2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ㅣ</a:t>
              </a:r>
              <a:r>
                <a:rPr lang="en-US" altLang="ko-KR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 </a:t>
              </a:r>
              <a:r>
                <a:rPr lang="ko-KR" altLang="en-US" sz="2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우은혁</a:t>
              </a:r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 </a:t>
              </a: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팀원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D8F4198-6662-41A8-AECA-8540D7FBD6C0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/>
                </a:gs>
                <a:gs pos="25000">
                  <a:schemeClr val="bg1">
                    <a:lumMod val="50000"/>
                  </a:schemeClr>
                </a:gs>
                <a:gs pos="75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5D90382-8C7C-4344-9741-14DAF8F9225A}"/>
              </a:ext>
            </a:extLst>
          </p:cNvPr>
          <p:cNvGrpSpPr/>
          <p:nvPr/>
        </p:nvGrpSpPr>
        <p:grpSpPr>
          <a:xfrm>
            <a:off x="5670221" y="3866385"/>
            <a:ext cx="902359" cy="1589467"/>
            <a:chOff x="5753100" y="3997524"/>
            <a:chExt cx="902359" cy="1589467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D1E3EAD-2431-460F-9F9C-E80DFB4DB4A4}"/>
                </a:ext>
              </a:extLst>
            </p:cNvPr>
            <p:cNvSpPr txBox="1"/>
            <p:nvPr/>
          </p:nvSpPr>
          <p:spPr>
            <a:xfrm>
              <a:off x="5790751" y="4140441"/>
              <a:ext cx="75312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>
                  <a:solidFill>
                    <a:schemeClr val="bg1"/>
                  </a:solidFill>
                </a:rPr>
                <a:t>5</a:t>
              </a:r>
              <a:endParaRPr lang="ko-KR" alt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E1920C5-5C5D-48D3-A836-FBAC81450B9A}"/>
                </a:ext>
              </a:extLst>
            </p:cNvPr>
            <p:cNvSpPr txBox="1"/>
            <p:nvPr/>
          </p:nvSpPr>
          <p:spPr>
            <a:xfrm>
              <a:off x="5753100" y="3997524"/>
              <a:ext cx="9023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TEAM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698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E31613-2B8C-4C99-889A-E40613BA0F8F}"/>
              </a:ext>
            </a:extLst>
          </p:cNvPr>
          <p:cNvSpPr txBox="1"/>
          <p:nvPr/>
        </p:nvSpPr>
        <p:spPr>
          <a:xfrm>
            <a:off x="1267996" y="1124689"/>
            <a:ext cx="2899178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클래스 다이어그램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2F0EB9-DE73-4CA6-AAB5-3049877502A2}"/>
              </a:ext>
            </a:extLst>
          </p:cNvPr>
          <p:cNvSpPr/>
          <p:nvPr/>
        </p:nvSpPr>
        <p:spPr>
          <a:xfrm>
            <a:off x="9832354" y="2399296"/>
            <a:ext cx="1653660" cy="295757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Navigation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E93697-AD2D-4087-8DA5-2FC1C0D7D861}"/>
              </a:ext>
            </a:extLst>
          </p:cNvPr>
          <p:cNvSpPr/>
          <p:nvPr/>
        </p:nvSpPr>
        <p:spPr>
          <a:xfrm>
            <a:off x="9832354" y="5223591"/>
            <a:ext cx="1653660" cy="295757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Footer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FE5805-43CC-4F9D-A0EC-85A21129A1DE}"/>
              </a:ext>
            </a:extLst>
          </p:cNvPr>
          <p:cNvSpPr/>
          <p:nvPr/>
        </p:nvSpPr>
        <p:spPr>
          <a:xfrm>
            <a:off x="9832354" y="3811444"/>
            <a:ext cx="1653660" cy="295757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Section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2DEDCBF-1F6D-4F8B-8A81-74A166BF98C7}"/>
              </a:ext>
            </a:extLst>
          </p:cNvPr>
          <p:cNvCxnSpPr>
            <a:cxnSpLocks/>
          </p:cNvCxnSpPr>
          <p:nvPr/>
        </p:nvCxnSpPr>
        <p:spPr>
          <a:xfrm>
            <a:off x="297805" y="1675228"/>
            <a:ext cx="838261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9A6A01C-7D07-4B90-8E99-CD4885611E74}"/>
              </a:ext>
            </a:extLst>
          </p:cNvPr>
          <p:cNvCxnSpPr>
            <a:cxnSpLocks/>
          </p:cNvCxnSpPr>
          <p:nvPr/>
        </p:nvCxnSpPr>
        <p:spPr>
          <a:xfrm>
            <a:off x="8680424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E0E06-D0E6-4968-85B5-9F29DEEE79C9}"/>
              </a:ext>
            </a:extLst>
          </p:cNvPr>
          <p:cNvCxnSpPr>
            <a:cxnSpLocks/>
          </p:cNvCxnSpPr>
          <p:nvPr/>
        </p:nvCxnSpPr>
        <p:spPr>
          <a:xfrm>
            <a:off x="1231661" y="1675228"/>
            <a:ext cx="0" cy="480040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D7E45F-456A-4CDB-B78C-282B086BA889}"/>
              </a:ext>
            </a:extLst>
          </p:cNvPr>
          <p:cNvSpPr/>
          <p:nvPr/>
        </p:nvSpPr>
        <p:spPr>
          <a:xfrm>
            <a:off x="1231661" y="2367305"/>
            <a:ext cx="113665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주 페이지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6" name="그래픽 25" descr="계층 구조형">
            <a:extLst>
              <a:ext uri="{FF2B5EF4-FFF2-40B4-BE49-F238E27FC236}">
                <a16:creationId xmlns:a16="http://schemas.microsoft.com/office/drawing/2014/main" id="{FCE8E882-39D7-4375-BF12-01FD40679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989" y="248876"/>
            <a:ext cx="856354" cy="85635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4D922B-044D-4728-BEB0-A6376A360B89}"/>
              </a:ext>
            </a:extLst>
          </p:cNvPr>
          <p:cNvSpPr/>
          <p:nvPr/>
        </p:nvSpPr>
        <p:spPr>
          <a:xfrm>
            <a:off x="7895188" y="1505166"/>
            <a:ext cx="1570472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latin typeface="+mn-ea"/>
              </a:rPr>
              <a:t>공유 레이아웃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BEFCE3-4947-4D92-874F-91B02DF3EF3F}"/>
              </a:ext>
            </a:extLst>
          </p:cNvPr>
          <p:cNvSpPr/>
          <p:nvPr/>
        </p:nvSpPr>
        <p:spPr>
          <a:xfrm>
            <a:off x="9832354" y="987148"/>
            <a:ext cx="1653660" cy="295757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Header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1AEB80E-7124-4826-84DB-390E73A61FAA}"/>
              </a:ext>
            </a:extLst>
          </p:cNvPr>
          <p:cNvSpPr/>
          <p:nvPr/>
        </p:nvSpPr>
        <p:spPr>
          <a:xfrm>
            <a:off x="9832354" y="1282906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로고 및 타이틀</a:t>
            </a:r>
            <a:endParaRPr lang="en-US" altLang="ko-KR" sz="14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(90%)</a:t>
            </a: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783FFE0-88CC-42D6-9E19-D5ADE972941D}"/>
              </a:ext>
            </a:extLst>
          </p:cNvPr>
          <p:cNvCxnSpPr>
            <a:cxnSpLocks/>
            <a:stCxn id="86" idx="0"/>
            <a:endCxn id="62" idx="2"/>
          </p:cNvCxnSpPr>
          <p:nvPr/>
        </p:nvCxnSpPr>
        <p:spPr>
          <a:xfrm rot="16200000" flipV="1">
            <a:off x="5781351" y="3744473"/>
            <a:ext cx="924699" cy="2715385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39806C0E-1676-4BF2-94DD-4C19FA91769D}"/>
              </a:ext>
            </a:extLst>
          </p:cNvPr>
          <p:cNvCxnSpPr>
            <a:cxnSpLocks/>
            <a:stCxn id="47" idx="0"/>
            <a:endCxn id="62" idx="2"/>
          </p:cNvCxnSpPr>
          <p:nvPr/>
        </p:nvCxnSpPr>
        <p:spPr>
          <a:xfrm rot="5400000" flipH="1" flipV="1">
            <a:off x="3063615" y="3742124"/>
            <a:ext cx="924699" cy="2720085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AADED08-264E-433D-898B-DD6393A8EE6F}"/>
              </a:ext>
            </a:extLst>
          </p:cNvPr>
          <p:cNvGrpSpPr/>
          <p:nvPr/>
        </p:nvGrpSpPr>
        <p:grpSpPr>
          <a:xfrm>
            <a:off x="4271372" y="2073901"/>
            <a:ext cx="1229269" cy="852213"/>
            <a:chOff x="3800507" y="1840371"/>
            <a:chExt cx="2316019" cy="852213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0B8794F-0B14-47A6-BB11-70CAD8F716C2}"/>
                </a:ext>
              </a:extLst>
            </p:cNvPr>
            <p:cNvSpPr/>
            <p:nvPr/>
          </p:nvSpPr>
          <p:spPr>
            <a:xfrm>
              <a:off x="3800507" y="1840371"/>
              <a:ext cx="231601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Home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F69A02E-0439-4ED2-9879-F3B0222D27F0}"/>
                </a:ext>
              </a:extLst>
            </p:cNvPr>
            <p:cNvSpPr/>
            <p:nvPr/>
          </p:nvSpPr>
          <p:spPr>
            <a:xfrm>
              <a:off x="3800507" y="2110607"/>
              <a:ext cx="231601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홈페이지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(90%)</a:t>
              </a:r>
              <a:endPara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4A0AF96-8A2A-4CD8-A08A-52AB29224110}"/>
              </a:ext>
            </a:extLst>
          </p:cNvPr>
          <p:cNvCxnSpPr>
            <a:cxnSpLocks/>
            <a:stCxn id="58" idx="0"/>
            <a:endCxn id="52" idx="2"/>
          </p:cNvCxnSpPr>
          <p:nvPr/>
        </p:nvCxnSpPr>
        <p:spPr>
          <a:xfrm flipH="1" flipV="1">
            <a:off x="4886006" y="2926114"/>
            <a:ext cx="2248567" cy="86821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72A5541-F389-481D-BFED-34ECFAF6A6D3}"/>
              </a:ext>
            </a:extLst>
          </p:cNvPr>
          <p:cNvSpPr/>
          <p:nvPr/>
        </p:nvSpPr>
        <p:spPr>
          <a:xfrm>
            <a:off x="4278473" y="4812594"/>
            <a:ext cx="806313" cy="27023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포함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F80EB6E-0EE7-4D55-87B2-3EA1D83C9F87}"/>
              </a:ext>
            </a:extLst>
          </p:cNvPr>
          <p:cNvCxnSpPr>
            <a:cxnSpLocks/>
            <a:stCxn id="52" idx="2"/>
            <a:endCxn id="61" idx="0"/>
          </p:cNvCxnSpPr>
          <p:nvPr/>
        </p:nvCxnSpPr>
        <p:spPr>
          <a:xfrm>
            <a:off x="4886006" y="2926114"/>
            <a:ext cx="3" cy="86149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F8F6AF-DB54-4D09-B733-59894946FB38}"/>
              </a:ext>
            </a:extLst>
          </p:cNvPr>
          <p:cNvCxnSpPr>
            <a:cxnSpLocks/>
            <a:stCxn id="64" idx="0"/>
            <a:endCxn id="52" idx="2"/>
          </p:cNvCxnSpPr>
          <p:nvPr/>
        </p:nvCxnSpPr>
        <p:spPr>
          <a:xfrm flipV="1">
            <a:off x="2854639" y="2926114"/>
            <a:ext cx="2031367" cy="8571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675F4F29-1710-4D9D-A3B0-97854031DAFC}"/>
              </a:ext>
            </a:extLst>
          </p:cNvPr>
          <p:cNvGrpSpPr/>
          <p:nvPr/>
        </p:nvGrpSpPr>
        <p:grpSpPr>
          <a:xfrm>
            <a:off x="6236236" y="3794326"/>
            <a:ext cx="1796673" cy="852213"/>
            <a:chOff x="3309539" y="3443115"/>
            <a:chExt cx="1915753" cy="93270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2A00C64-352E-45AA-BF41-657B6BF02396}"/>
                </a:ext>
              </a:extLst>
            </p:cNvPr>
            <p:cNvSpPr/>
            <p:nvPr/>
          </p:nvSpPr>
          <p:spPr>
            <a:xfrm>
              <a:off x="3309539" y="3443115"/>
              <a:ext cx="1915753" cy="295757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PurchaseSite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8CDB2496-DBB4-4740-9F2B-90FCE2CBD444}"/>
                </a:ext>
              </a:extLst>
            </p:cNvPr>
            <p:cNvSpPr/>
            <p:nvPr/>
          </p:nvSpPr>
          <p:spPr>
            <a:xfrm>
              <a:off x="3309540" y="3738873"/>
              <a:ext cx="1915752" cy="636945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구매 사이트 연결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(80%)</a:t>
              </a:r>
              <a:endPara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6B4A8E5-90F9-4079-9E33-0198D819BCFB}"/>
              </a:ext>
            </a:extLst>
          </p:cNvPr>
          <p:cNvGrpSpPr/>
          <p:nvPr/>
        </p:nvGrpSpPr>
        <p:grpSpPr>
          <a:xfrm>
            <a:off x="4204866" y="3787604"/>
            <a:ext cx="1362284" cy="852212"/>
            <a:chOff x="6753016" y="3625952"/>
            <a:chExt cx="1576261" cy="852212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E1FEF7E-90C8-4B37-86AE-F1A64C2F1BED}"/>
                </a:ext>
              </a:extLst>
            </p:cNvPr>
            <p:cNvSpPr/>
            <p:nvPr/>
          </p:nvSpPr>
          <p:spPr>
            <a:xfrm>
              <a:off x="6753017" y="3625952"/>
              <a:ext cx="1576260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Estimate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6BDFF19-E244-4973-9F9E-C4823A20E24D}"/>
                </a:ext>
              </a:extLst>
            </p:cNvPr>
            <p:cNvSpPr/>
            <p:nvPr/>
          </p:nvSpPr>
          <p:spPr>
            <a:xfrm>
              <a:off x="6753016" y="3896187"/>
              <a:ext cx="1576259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견적 산출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(80%)</a:t>
              </a:r>
              <a:endPara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2CC63E0-7380-4CE2-B2F9-E1E035D7B8BB}"/>
              </a:ext>
            </a:extLst>
          </p:cNvPr>
          <p:cNvGrpSpPr/>
          <p:nvPr/>
        </p:nvGrpSpPr>
        <p:grpSpPr>
          <a:xfrm>
            <a:off x="2173496" y="3783282"/>
            <a:ext cx="1362284" cy="852212"/>
            <a:chOff x="6753016" y="3625952"/>
            <a:chExt cx="1576261" cy="852212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0C05CDD-085F-4C64-83CA-02ADFA63E0AF}"/>
                </a:ext>
              </a:extLst>
            </p:cNvPr>
            <p:cNvSpPr/>
            <p:nvPr/>
          </p:nvSpPr>
          <p:spPr>
            <a:xfrm>
              <a:off x="6753017" y="3625952"/>
              <a:ext cx="1576260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KnowParts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7F604C2-B759-456C-AC7B-307024A7287D}"/>
                </a:ext>
              </a:extLst>
            </p:cNvPr>
            <p:cNvSpPr/>
            <p:nvPr/>
          </p:nvSpPr>
          <p:spPr>
            <a:xfrm>
              <a:off x="6753016" y="3896187"/>
              <a:ext cx="1576259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부품 알고가기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(90%)</a:t>
              </a:r>
              <a:endPara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911EB4AC-D080-47A6-9CB6-1FF3D3E201C3}"/>
              </a:ext>
            </a:extLst>
          </p:cNvPr>
          <p:cNvSpPr txBox="1"/>
          <p:nvPr/>
        </p:nvSpPr>
        <p:spPr>
          <a:xfrm>
            <a:off x="1127795" y="278555"/>
            <a:ext cx="270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Com   n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CE032BF-7032-4CEF-AF8D-13BEB21FE644}"/>
              </a:ext>
            </a:extLst>
          </p:cNvPr>
          <p:cNvGrpSpPr/>
          <p:nvPr/>
        </p:nvGrpSpPr>
        <p:grpSpPr>
          <a:xfrm>
            <a:off x="1498491" y="5564515"/>
            <a:ext cx="1334862" cy="852213"/>
            <a:chOff x="2448490" y="5468829"/>
            <a:chExt cx="1431055" cy="852213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0975D97-ABA9-490D-8ABC-9D18B1C0C200}"/>
                </a:ext>
              </a:extLst>
            </p:cNvPr>
            <p:cNvSpPr/>
            <p:nvPr/>
          </p:nvSpPr>
          <p:spPr>
            <a:xfrm>
              <a:off x="2448490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Game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BFCEA1E-EADC-48A2-AB8E-394751CCCC81}"/>
                </a:ext>
              </a:extLst>
            </p:cNvPr>
            <p:cNvSpPr/>
            <p:nvPr/>
          </p:nvSpPr>
          <p:spPr>
            <a:xfrm>
              <a:off x="2448490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게임용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(80%)</a:t>
              </a:r>
              <a:endPara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C5EA978-E3A5-4D41-8727-B41D9B1CE047}"/>
              </a:ext>
            </a:extLst>
          </p:cNvPr>
          <p:cNvGrpSpPr/>
          <p:nvPr/>
        </p:nvGrpSpPr>
        <p:grpSpPr>
          <a:xfrm>
            <a:off x="5122137" y="5564515"/>
            <a:ext cx="1334862" cy="852213"/>
            <a:chOff x="6037488" y="5468829"/>
            <a:chExt cx="1431055" cy="852213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202C70B-5837-49B9-8A1C-A5C331DA3347}"/>
                </a:ext>
              </a:extLst>
            </p:cNvPr>
            <p:cNvSpPr/>
            <p:nvPr/>
          </p:nvSpPr>
          <p:spPr>
            <a:xfrm>
              <a:off x="6037488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Business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ACA94BF-788A-4957-945F-98C7904F40F1}"/>
                </a:ext>
              </a:extLst>
            </p:cNvPr>
            <p:cNvSpPr/>
            <p:nvPr/>
          </p:nvSpPr>
          <p:spPr>
            <a:xfrm>
              <a:off x="6037488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작업용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(80%)</a:t>
              </a:r>
              <a:endPara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C1A7E88-C940-43E7-9533-DF62FFD2443C}"/>
              </a:ext>
            </a:extLst>
          </p:cNvPr>
          <p:cNvGrpSpPr/>
          <p:nvPr/>
        </p:nvGrpSpPr>
        <p:grpSpPr>
          <a:xfrm>
            <a:off x="3310314" y="5564515"/>
            <a:ext cx="1334862" cy="852213"/>
            <a:chOff x="4242989" y="5468829"/>
            <a:chExt cx="1431055" cy="852213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2A3BB98-EC72-468D-9984-E61B056ABAE1}"/>
                </a:ext>
              </a:extLst>
            </p:cNvPr>
            <p:cNvSpPr/>
            <p:nvPr/>
          </p:nvSpPr>
          <p:spPr>
            <a:xfrm>
              <a:off x="4242989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Office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BA7D9D6-6729-47B2-A72A-4A493669FF99}"/>
                </a:ext>
              </a:extLst>
            </p:cNvPr>
            <p:cNvSpPr/>
            <p:nvPr/>
          </p:nvSpPr>
          <p:spPr>
            <a:xfrm>
              <a:off x="4242989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사무용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(80%)</a:t>
              </a:r>
              <a:endPara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828CC26-C6ED-427E-BA10-648429D05A32}"/>
              </a:ext>
            </a:extLst>
          </p:cNvPr>
          <p:cNvGrpSpPr/>
          <p:nvPr/>
        </p:nvGrpSpPr>
        <p:grpSpPr>
          <a:xfrm>
            <a:off x="6933961" y="5564515"/>
            <a:ext cx="1334862" cy="852213"/>
            <a:chOff x="6037488" y="5468829"/>
            <a:chExt cx="1431055" cy="852213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332E83B2-AE04-4A71-AB2E-8FACCBF5F754}"/>
                </a:ext>
              </a:extLst>
            </p:cNvPr>
            <p:cNvSpPr/>
            <p:nvPr/>
          </p:nvSpPr>
          <p:spPr>
            <a:xfrm>
              <a:off x="6037488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Broadcast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B5283EC3-8C78-43A0-8B7F-7516E42F7857}"/>
                </a:ext>
              </a:extLst>
            </p:cNvPr>
            <p:cNvSpPr/>
            <p:nvPr/>
          </p:nvSpPr>
          <p:spPr>
            <a:xfrm>
              <a:off x="6037488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방송용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(80%)</a:t>
              </a:r>
              <a:endPara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AE37ECB8-4B2C-4F23-8475-CB53C067EB6F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3977745" y="5102165"/>
            <a:ext cx="0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092B0ABF-0D2B-4C94-92DB-2B873DC19CD1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5789568" y="5102165"/>
            <a:ext cx="1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5E51ABB-DF74-48B4-B7A4-A8E0517344D6}"/>
              </a:ext>
            </a:extLst>
          </p:cNvPr>
          <p:cNvSpPr/>
          <p:nvPr/>
        </p:nvSpPr>
        <p:spPr>
          <a:xfrm>
            <a:off x="4261644" y="3089103"/>
            <a:ext cx="806313" cy="27023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이동</a:t>
            </a:r>
          </a:p>
        </p:txBody>
      </p:sp>
      <p:pic>
        <p:nvPicPr>
          <p:cNvPr id="94" name="그래픽 93" descr="전구 및 기어">
            <a:extLst>
              <a:ext uri="{FF2B5EF4-FFF2-40B4-BE49-F238E27FC236}">
                <a16:creationId xmlns:a16="http://schemas.microsoft.com/office/drawing/2014/main" id="{E8ED7382-12DC-462B-ACEC-8A19AB8210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64928" y="251614"/>
            <a:ext cx="724054" cy="724054"/>
          </a:xfrm>
          <a:prstGeom prst="rect">
            <a:avLst/>
          </a:prstGeom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ABE3B8-09E1-498F-90ED-0C9FF826D19E}"/>
              </a:ext>
            </a:extLst>
          </p:cNvPr>
          <p:cNvSpPr/>
          <p:nvPr/>
        </p:nvSpPr>
        <p:spPr>
          <a:xfrm>
            <a:off x="9832354" y="2691227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네비게이션</a:t>
            </a:r>
            <a:endParaRPr lang="en-US" altLang="ko-KR" sz="14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(90%)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953715F-B7C5-496D-8DD4-C683C928D838}"/>
              </a:ext>
            </a:extLst>
          </p:cNvPr>
          <p:cNvSpPr/>
          <p:nvPr/>
        </p:nvSpPr>
        <p:spPr>
          <a:xfrm>
            <a:off x="9832354" y="4107201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주요 내용</a:t>
            </a:r>
            <a:endParaRPr lang="en-US" altLang="ko-KR" sz="14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(90%)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CF4419F-AC87-4B00-8062-2AF3F93826D0}"/>
              </a:ext>
            </a:extLst>
          </p:cNvPr>
          <p:cNvSpPr/>
          <p:nvPr/>
        </p:nvSpPr>
        <p:spPr>
          <a:xfrm>
            <a:off x="9832354" y="5519348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사이트 소개</a:t>
            </a:r>
            <a:endParaRPr lang="en-US" altLang="ko-KR" sz="14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(90%)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F6CAC07-059B-469F-837E-DA24C07B1BEC}"/>
              </a:ext>
            </a:extLst>
          </p:cNvPr>
          <p:cNvGrpSpPr/>
          <p:nvPr/>
        </p:nvGrpSpPr>
        <p:grpSpPr>
          <a:xfrm>
            <a:off x="6372460" y="2073901"/>
            <a:ext cx="1229269" cy="852213"/>
            <a:chOff x="3800507" y="1840371"/>
            <a:chExt cx="2316019" cy="852213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24F890E-8A7A-4BCB-8AA8-C54F63CC1F39}"/>
                </a:ext>
              </a:extLst>
            </p:cNvPr>
            <p:cNvSpPr/>
            <p:nvPr/>
          </p:nvSpPr>
          <p:spPr>
            <a:xfrm>
              <a:off x="3800507" y="1840371"/>
              <a:ext cx="231601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Intro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47FEC10-4CD8-447A-B97C-D8E6BEB793C8}"/>
                </a:ext>
              </a:extLst>
            </p:cNvPr>
            <p:cNvSpPr/>
            <p:nvPr/>
          </p:nvSpPr>
          <p:spPr>
            <a:xfrm>
              <a:off x="3800507" y="2110607"/>
              <a:ext cx="231601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시작 페이지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(90%)</a:t>
              </a:r>
              <a:endPara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20885FE2-938E-4D52-B9AF-09F8D78C778B}"/>
              </a:ext>
            </a:extLst>
          </p:cNvPr>
          <p:cNvCxnSpPr>
            <a:cxnSpLocks/>
            <a:stCxn id="72" idx="1"/>
            <a:endCxn id="52" idx="3"/>
          </p:cNvCxnSpPr>
          <p:nvPr/>
        </p:nvCxnSpPr>
        <p:spPr>
          <a:xfrm flipH="1">
            <a:off x="5500640" y="2635126"/>
            <a:ext cx="871820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  <a:headEnd type="none"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7460429-FA21-482D-890D-CC37A13E1388}"/>
              </a:ext>
            </a:extLst>
          </p:cNvPr>
          <p:cNvCxnSpPr>
            <a:cxnSpLocks/>
            <a:stCxn id="59" idx="1"/>
            <a:endCxn id="62" idx="3"/>
          </p:cNvCxnSpPr>
          <p:nvPr/>
        </p:nvCxnSpPr>
        <p:spPr>
          <a:xfrm flipH="1" flipV="1">
            <a:off x="5567148" y="4348828"/>
            <a:ext cx="669089" cy="672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99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E31613-2B8C-4C99-889A-E40613BA0F8F}"/>
              </a:ext>
            </a:extLst>
          </p:cNvPr>
          <p:cNvSpPr txBox="1"/>
          <p:nvPr/>
        </p:nvSpPr>
        <p:spPr>
          <a:xfrm>
            <a:off x="1269742" y="1116716"/>
            <a:ext cx="1098570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윤건호</a:t>
            </a:r>
            <a:endParaRPr lang="ko-KR" altLang="en-US" sz="220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2DEDCBF-1F6D-4F8B-8A81-74A166BF98C7}"/>
              </a:ext>
            </a:extLst>
          </p:cNvPr>
          <p:cNvCxnSpPr>
            <a:cxnSpLocks/>
          </p:cNvCxnSpPr>
          <p:nvPr/>
        </p:nvCxnSpPr>
        <p:spPr>
          <a:xfrm>
            <a:off x="297805" y="1675228"/>
            <a:ext cx="838261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9A6A01C-7D07-4B90-8E99-CD4885611E74}"/>
              </a:ext>
            </a:extLst>
          </p:cNvPr>
          <p:cNvCxnSpPr>
            <a:cxnSpLocks/>
          </p:cNvCxnSpPr>
          <p:nvPr/>
        </p:nvCxnSpPr>
        <p:spPr>
          <a:xfrm>
            <a:off x="8680424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E0E06-D0E6-4968-85B5-9F29DEEE79C9}"/>
              </a:ext>
            </a:extLst>
          </p:cNvPr>
          <p:cNvCxnSpPr>
            <a:cxnSpLocks/>
          </p:cNvCxnSpPr>
          <p:nvPr/>
        </p:nvCxnSpPr>
        <p:spPr>
          <a:xfrm>
            <a:off x="1231661" y="1675228"/>
            <a:ext cx="0" cy="480040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D7E45F-456A-4CDB-B78C-282B086BA889}"/>
              </a:ext>
            </a:extLst>
          </p:cNvPr>
          <p:cNvSpPr/>
          <p:nvPr/>
        </p:nvSpPr>
        <p:spPr>
          <a:xfrm>
            <a:off x="1231661" y="2367305"/>
            <a:ext cx="113665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주 페이지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4D922B-044D-4728-BEB0-A6376A360B89}"/>
              </a:ext>
            </a:extLst>
          </p:cNvPr>
          <p:cNvSpPr/>
          <p:nvPr/>
        </p:nvSpPr>
        <p:spPr>
          <a:xfrm>
            <a:off x="7895188" y="1505166"/>
            <a:ext cx="1570472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latin typeface="+mn-ea"/>
              </a:rPr>
              <a:t>공유 레이아웃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7F68BCE-268F-4A42-93CB-FDA11AC3EF7A}"/>
              </a:ext>
            </a:extLst>
          </p:cNvPr>
          <p:cNvGrpSpPr/>
          <p:nvPr/>
        </p:nvGrpSpPr>
        <p:grpSpPr>
          <a:xfrm>
            <a:off x="9832354" y="987148"/>
            <a:ext cx="1653660" cy="959229"/>
            <a:chOff x="9832354" y="987148"/>
            <a:chExt cx="1653660" cy="959229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4BEFCE3-4947-4D92-874F-91B02DF3EF3F}"/>
                </a:ext>
              </a:extLst>
            </p:cNvPr>
            <p:cNvSpPr/>
            <p:nvPr/>
          </p:nvSpPr>
          <p:spPr>
            <a:xfrm>
              <a:off x="9832354" y="987148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Header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1AEB80E-7124-4826-84DB-390E73A61FAA}"/>
                </a:ext>
              </a:extLst>
            </p:cNvPr>
            <p:cNvSpPr/>
            <p:nvPr/>
          </p:nvSpPr>
          <p:spPr>
            <a:xfrm>
              <a:off x="9832354" y="1282906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로고 및 타이틀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783FFE0-88CC-42D6-9E19-D5ADE972941D}"/>
              </a:ext>
            </a:extLst>
          </p:cNvPr>
          <p:cNvCxnSpPr>
            <a:cxnSpLocks/>
            <a:stCxn id="86" idx="0"/>
            <a:endCxn id="62" idx="2"/>
          </p:cNvCxnSpPr>
          <p:nvPr/>
        </p:nvCxnSpPr>
        <p:spPr>
          <a:xfrm rot="16200000" flipV="1">
            <a:off x="5781351" y="3744473"/>
            <a:ext cx="924699" cy="2715385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39806C0E-1676-4BF2-94DD-4C19FA91769D}"/>
              </a:ext>
            </a:extLst>
          </p:cNvPr>
          <p:cNvCxnSpPr>
            <a:cxnSpLocks/>
            <a:stCxn id="47" idx="0"/>
            <a:endCxn id="62" idx="2"/>
          </p:cNvCxnSpPr>
          <p:nvPr/>
        </p:nvCxnSpPr>
        <p:spPr>
          <a:xfrm rot="5400000" flipH="1" flipV="1">
            <a:off x="3063615" y="3742124"/>
            <a:ext cx="924699" cy="2720085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AADED08-264E-433D-898B-DD6393A8EE6F}"/>
              </a:ext>
            </a:extLst>
          </p:cNvPr>
          <p:cNvGrpSpPr/>
          <p:nvPr/>
        </p:nvGrpSpPr>
        <p:grpSpPr>
          <a:xfrm>
            <a:off x="4271372" y="2073901"/>
            <a:ext cx="1229269" cy="852213"/>
            <a:chOff x="3800507" y="1840371"/>
            <a:chExt cx="2316019" cy="852213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0B8794F-0B14-47A6-BB11-70CAD8F716C2}"/>
                </a:ext>
              </a:extLst>
            </p:cNvPr>
            <p:cNvSpPr/>
            <p:nvPr/>
          </p:nvSpPr>
          <p:spPr>
            <a:xfrm>
              <a:off x="3800507" y="1840371"/>
              <a:ext cx="231601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Home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F69A02E-0439-4ED2-9879-F3B0222D27F0}"/>
                </a:ext>
              </a:extLst>
            </p:cNvPr>
            <p:cNvSpPr/>
            <p:nvPr/>
          </p:nvSpPr>
          <p:spPr>
            <a:xfrm>
              <a:off x="3800507" y="2110607"/>
              <a:ext cx="231601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홈페이지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4A0AF96-8A2A-4CD8-A08A-52AB29224110}"/>
              </a:ext>
            </a:extLst>
          </p:cNvPr>
          <p:cNvCxnSpPr>
            <a:cxnSpLocks/>
            <a:stCxn id="58" idx="0"/>
            <a:endCxn id="52" idx="2"/>
          </p:cNvCxnSpPr>
          <p:nvPr/>
        </p:nvCxnSpPr>
        <p:spPr>
          <a:xfrm flipH="1" flipV="1">
            <a:off x="4886006" y="2926114"/>
            <a:ext cx="2248567" cy="86821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F80EB6E-0EE7-4D55-87B2-3EA1D83C9F87}"/>
              </a:ext>
            </a:extLst>
          </p:cNvPr>
          <p:cNvCxnSpPr>
            <a:cxnSpLocks/>
            <a:stCxn id="52" idx="2"/>
            <a:endCxn id="61" idx="0"/>
          </p:cNvCxnSpPr>
          <p:nvPr/>
        </p:nvCxnSpPr>
        <p:spPr>
          <a:xfrm>
            <a:off x="4886006" y="2926114"/>
            <a:ext cx="3" cy="86149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F8F6AF-DB54-4D09-B733-59894946FB38}"/>
              </a:ext>
            </a:extLst>
          </p:cNvPr>
          <p:cNvCxnSpPr>
            <a:cxnSpLocks/>
            <a:stCxn id="64" idx="0"/>
            <a:endCxn id="52" idx="2"/>
          </p:cNvCxnSpPr>
          <p:nvPr/>
        </p:nvCxnSpPr>
        <p:spPr>
          <a:xfrm flipV="1">
            <a:off x="2854639" y="2926114"/>
            <a:ext cx="2031367" cy="8571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675F4F29-1710-4D9D-A3B0-97854031DAFC}"/>
              </a:ext>
            </a:extLst>
          </p:cNvPr>
          <p:cNvGrpSpPr/>
          <p:nvPr/>
        </p:nvGrpSpPr>
        <p:grpSpPr>
          <a:xfrm>
            <a:off x="6236236" y="3794326"/>
            <a:ext cx="1796673" cy="852213"/>
            <a:chOff x="3309539" y="3443115"/>
            <a:chExt cx="1915753" cy="93270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2A00C64-352E-45AA-BF41-657B6BF02396}"/>
                </a:ext>
              </a:extLst>
            </p:cNvPr>
            <p:cNvSpPr/>
            <p:nvPr/>
          </p:nvSpPr>
          <p:spPr>
            <a:xfrm>
              <a:off x="3309539" y="3443115"/>
              <a:ext cx="1915753" cy="295757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PurchaseSite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8CDB2496-DBB4-4740-9F2B-90FCE2CBD444}"/>
                </a:ext>
              </a:extLst>
            </p:cNvPr>
            <p:cNvSpPr/>
            <p:nvPr/>
          </p:nvSpPr>
          <p:spPr>
            <a:xfrm>
              <a:off x="3309540" y="3738873"/>
              <a:ext cx="1915752" cy="636945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구매 사이트 연결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6B4A8E5-90F9-4079-9E33-0198D819BCFB}"/>
              </a:ext>
            </a:extLst>
          </p:cNvPr>
          <p:cNvGrpSpPr/>
          <p:nvPr/>
        </p:nvGrpSpPr>
        <p:grpSpPr>
          <a:xfrm>
            <a:off x="4204866" y="3787604"/>
            <a:ext cx="1362284" cy="852212"/>
            <a:chOff x="6753016" y="3625952"/>
            <a:chExt cx="1576261" cy="852212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E1FEF7E-90C8-4B37-86AE-F1A64C2F1BED}"/>
                </a:ext>
              </a:extLst>
            </p:cNvPr>
            <p:cNvSpPr/>
            <p:nvPr/>
          </p:nvSpPr>
          <p:spPr>
            <a:xfrm>
              <a:off x="6753017" y="3625952"/>
              <a:ext cx="1576260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Estimate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6BDFF19-E244-4973-9F9E-C4823A20E24D}"/>
                </a:ext>
              </a:extLst>
            </p:cNvPr>
            <p:cNvSpPr/>
            <p:nvPr/>
          </p:nvSpPr>
          <p:spPr>
            <a:xfrm>
              <a:off x="6753016" y="3896187"/>
              <a:ext cx="1576259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견적 산출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2CC63E0-7380-4CE2-B2F9-E1E035D7B8BB}"/>
              </a:ext>
            </a:extLst>
          </p:cNvPr>
          <p:cNvGrpSpPr/>
          <p:nvPr/>
        </p:nvGrpSpPr>
        <p:grpSpPr>
          <a:xfrm>
            <a:off x="2173496" y="3783282"/>
            <a:ext cx="1362284" cy="852212"/>
            <a:chOff x="6753016" y="3625952"/>
            <a:chExt cx="1576261" cy="852212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0C05CDD-085F-4C64-83CA-02ADFA63E0AF}"/>
                </a:ext>
              </a:extLst>
            </p:cNvPr>
            <p:cNvSpPr/>
            <p:nvPr/>
          </p:nvSpPr>
          <p:spPr>
            <a:xfrm>
              <a:off x="6753017" y="3625952"/>
              <a:ext cx="1576260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KnowParts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7F604C2-B759-456C-AC7B-307024A7287D}"/>
                </a:ext>
              </a:extLst>
            </p:cNvPr>
            <p:cNvSpPr/>
            <p:nvPr/>
          </p:nvSpPr>
          <p:spPr>
            <a:xfrm>
              <a:off x="6753016" y="3896187"/>
              <a:ext cx="1576259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부품 알고가기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911EB4AC-D080-47A6-9CB6-1FF3D3E201C3}"/>
              </a:ext>
            </a:extLst>
          </p:cNvPr>
          <p:cNvSpPr txBox="1"/>
          <p:nvPr/>
        </p:nvSpPr>
        <p:spPr>
          <a:xfrm>
            <a:off x="1194858" y="270584"/>
            <a:ext cx="270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Team 5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CE032BF-7032-4CEF-AF8D-13BEB21FE644}"/>
              </a:ext>
            </a:extLst>
          </p:cNvPr>
          <p:cNvGrpSpPr/>
          <p:nvPr/>
        </p:nvGrpSpPr>
        <p:grpSpPr>
          <a:xfrm>
            <a:off x="1498491" y="5564515"/>
            <a:ext cx="1334862" cy="852213"/>
            <a:chOff x="2448490" y="5468829"/>
            <a:chExt cx="1431055" cy="852213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0975D97-ABA9-490D-8ABC-9D18B1C0C200}"/>
                </a:ext>
              </a:extLst>
            </p:cNvPr>
            <p:cNvSpPr/>
            <p:nvPr/>
          </p:nvSpPr>
          <p:spPr>
            <a:xfrm>
              <a:off x="2448490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Game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BFCEA1E-EADC-48A2-AB8E-394751CCCC81}"/>
                </a:ext>
              </a:extLst>
            </p:cNvPr>
            <p:cNvSpPr/>
            <p:nvPr/>
          </p:nvSpPr>
          <p:spPr>
            <a:xfrm>
              <a:off x="2448490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게임용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C5EA978-E3A5-4D41-8727-B41D9B1CE047}"/>
              </a:ext>
            </a:extLst>
          </p:cNvPr>
          <p:cNvGrpSpPr/>
          <p:nvPr/>
        </p:nvGrpSpPr>
        <p:grpSpPr>
          <a:xfrm>
            <a:off x="5122137" y="5564515"/>
            <a:ext cx="1334862" cy="852213"/>
            <a:chOff x="6037488" y="5468829"/>
            <a:chExt cx="1431055" cy="852213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202C70B-5837-49B9-8A1C-A5C331DA3347}"/>
                </a:ext>
              </a:extLst>
            </p:cNvPr>
            <p:cNvSpPr/>
            <p:nvPr/>
          </p:nvSpPr>
          <p:spPr>
            <a:xfrm>
              <a:off x="6037488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Business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ACA94BF-788A-4957-945F-98C7904F40F1}"/>
                </a:ext>
              </a:extLst>
            </p:cNvPr>
            <p:cNvSpPr/>
            <p:nvPr/>
          </p:nvSpPr>
          <p:spPr>
            <a:xfrm>
              <a:off x="6037488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작업용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C1A7E88-C940-43E7-9533-DF62FFD2443C}"/>
              </a:ext>
            </a:extLst>
          </p:cNvPr>
          <p:cNvGrpSpPr/>
          <p:nvPr/>
        </p:nvGrpSpPr>
        <p:grpSpPr>
          <a:xfrm>
            <a:off x="3310314" y="5564515"/>
            <a:ext cx="1334862" cy="852213"/>
            <a:chOff x="4242989" y="5468829"/>
            <a:chExt cx="1431055" cy="852213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2A3BB98-EC72-468D-9984-E61B056ABAE1}"/>
                </a:ext>
              </a:extLst>
            </p:cNvPr>
            <p:cNvSpPr/>
            <p:nvPr/>
          </p:nvSpPr>
          <p:spPr>
            <a:xfrm>
              <a:off x="4242989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Office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BA7D9D6-6729-47B2-A72A-4A493669FF99}"/>
                </a:ext>
              </a:extLst>
            </p:cNvPr>
            <p:cNvSpPr/>
            <p:nvPr/>
          </p:nvSpPr>
          <p:spPr>
            <a:xfrm>
              <a:off x="4242989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사무용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828CC26-C6ED-427E-BA10-648429D05A32}"/>
              </a:ext>
            </a:extLst>
          </p:cNvPr>
          <p:cNvGrpSpPr/>
          <p:nvPr/>
        </p:nvGrpSpPr>
        <p:grpSpPr>
          <a:xfrm>
            <a:off x="6933961" y="5564515"/>
            <a:ext cx="1334862" cy="852213"/>
            <a:chOff x="6037488" y="5468829"/>
            <a:chExt cx="1431055" cy="852213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332E83B2-AE04-4A71-AB2E-8FACCBF5F754}"/>
                </a:ext>
              </a:extLst>
            </p:cNvPr>
            <p:cNvSpPr/>
            <p:nvPr/>
          </p:nvSpPr>
          <p:spPr>
            <a:xfrm>
              <a:off x="6037488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Broadcast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B5283EC3-8C78-43A0-8B7F-7516E42F7857}"/>
                </a:ext>
              </a:extLst>
            </p:cNvPr>
            <p:cNvSpPr/>
            <p:nvPr/>
          </p:nvSpPr>
          <p:spPr>
            <a:xfrm>
              <a:off x="6037488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방송용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AE37ECB8-4B2C-4F23-8475-CB53C067EB6F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3977745" y="5102165"/>
            <a:ext cx="0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092B0ABF-0D2B-4C94-92DB-2B873DC19CD1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5789568" y="5102165"/>
            <a:ext cx="1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A6E83858-D23D-487A-BACC-7CAE2621071F}"/>
              </a:ext>
            </a:extLst>
          </p:cNvPr>
          <p:cNvGrpSpPr/>
          <p:nvPr/>
        </p:nvGrpSpPr>
        <p:grpSpPr>
          <a:xfrm>
            <a:off x="9832354" y="2399296"/>
            <a:ext cx="1653660" cy="955402"/>
            <a:chOff x="9832354" y="2399296"/>
            <a:chExt cx="1653660" cy="95540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D2F0EB9-DE73-4CA6-AAB5-3049877502A2}"/>
                </a:ext>
              </a:extLst>
            </p:cNvPr>
            <p:cNvSpPr/>
            <p:nvPr/>
          </p:nvSpPr>
          <p:spPr>
            <a:xfrm>
              <a:off x="9832354" y="2399296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Navigation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AABE3B8-09E1-498F-90ED-0C9FF826D19E}"/>
                </a:ext>
              </a:extLst>
            </p:cNvPr>
            <p:cNvSpPr/>
            <p:nvPr/>
          </p:nvSpPr>
          <p:spPr>
            <a:xfrm>
              <a:off x="9832354" y="2691227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견적 마법사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AD99E0B-A9FB-4E05-81CE-C7854529C968}"/>
              </a:ext>
            </a:extLst>
          </p:cNvPr>
          <p:cNvGrpSpPr/>
          <p:nvPr/>
        </p:nvGrpSpPr>
        <p:grpSpPr>
          <a:xfrm>
            <a:off x="9832354" y="3811444"/>
            <a:ext cx="1653660" cy="959228"/>
            <a:chOff x="9832354" y="3811444"/>
            <a:chExt cx="1653660" cy="95922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6FE5805-43CC-4F9D-A0EC-85A21129A1DE}"/>
                </a:ext>
              </a:extLst>
            </p:cNvPr>
            <p:cNvSpPr/>
            <p:nvPr/>
          </p:nvSpPr>
          <p:spPr>
            <a:xfrm>
              <a:off x="9832354" y="3811444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Article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53715F-B7C5-496D-8DD4-C683C928D838}"/>
                </a:ext>
              </a:extLst>
            </p:cNvPr>
            <p:cNvSpPr/>
            <p:nvPr/>
          </p:nvSpPr>
          <p:spPr>
            <a:xfrm>
              <a:off x="9832354" y="4107201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본문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01B6914-E41E-4D59-A2AE-E55AFD828D5B}"/>
              </a:ext>
            </a:extLst>
          </p:cNvPr>
          <p:cNvGrpSpPr/>
          <p:nvPr/>
        </p:nvGrpSpPr>
        <p:grpSpPr>
          <a:xfrm>
            <a:off x="9832354" y="5223591"/>
            <a:ext cx="1653660" cy="959228"/>
            <a:chOff x="9832354" y="5223591"/>
            <a:chExt cx="1653660" cy="959228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AE93697-AD2D-4087-8DA5-2FC1C0D7D861}"/>
                </a:ext>
              </a:extLst>
            </p:cNvPr>
            <p:cNvSpPr/>
            <p:nvPr/>
          </p:nvSpPr>
          <p:spPr>
            <a:xfrm>
              <a:off x="9832354" y="5223591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Footer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F4419F-AC87-4B00-8062-2AF3F93826D0}"/>
                </a:ext>
              </a:extLst>
            </p:cNvPr>
            <p:cNvSpPr/>
            <p:nvPr/>
          </p:nvSpPr>
          <p:spPr>
            <a:xfrm>
              <a:off x="9832354" y="5519348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사이트 소개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F6CAC07-059B-469F-837E-DA24C07B1BEC}"/>
              </a:ext>
            </a:extLst>
          </p:cNvPr>
          <p:cNvGrpSpPr/>
          <p:nvPr/>
        </p:nvGrpSpPr>
        <p:grpSpPr>
          <a:xfrm>
            <a:off x="6372460" y="2073901"/>
            <a:ext cx="1229269" cy="852213"/>
            <a:chOff x="3800507" y="1840371"/>
            <a:chExt cx="2316019" cy="852213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24F890E-8A7A-4BCB-8AA8-C54F63CC1F39}"/>
                </a:ext>
              </a:extLst>
            </p:cNvPr>
            <p:cNvSpPr/>
            <p:nvPr/>
          </p:nvSpPr>
          <p:spPr>
            <a:xfrm>
              <a:off x="3800507" y="1840371"/>
              <a:ext cx="231601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Intro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47FEC10-4CD8-447A-B97C-D8E6BEB793C8}"/>
                </a:ext>
              </a:extLst>
            </p:cNvPr>
            <p:cNvSpPr/>
            <p:nvPr/>
          </p:nvSpPr>
          <p:spPr>
            <a:xfrm>
              <a:off x="3800507" y="2110607"/>
              <a:ext cx="231601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시작 페이지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20885FE2-938E-4D52-B9AF-09F8D78C778B}"/>
              </a:ext>
            </a:extLst>
          </p:cNvPr>
          <p:cNvCxnSpPr>
            <a:cxnSpLocks/>
            <a:stCxn id="72" idx="1"/>
            <a:endCxn id="52" idx="3"/>
          </p:cNvCxnSpPr>
          <p:nvPr/>
        </p:nvCxnSpPr>
        <p:spPr>
          <a:xfrm flipH="1">
            <a:off x="5500640" y="2635126"/>
            <a:ext cx="871820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  <a:headEnd type="none"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7460429-FA21-482D-890D-CC37A13E1388}"/>
              </a:ext>
            </a:extLst>
          </p:cNvPr>
          <p:cNvCxnSpPr>
            <a:cxnSpLocks/>
            <a:stCxn id="59" idx="1"/>
            <a:endCxn id="62" idx="3"/>
          </p:cNvCxnSpPr>
          <p:nvPr/>
        </p:nvCxnSpPr>
        <p:spPr>
          <a:xfrm flipH="1" flipV="1">
            <a:off x="5567148" y="4348828"/>
            <a:ext cx="669089" cy="672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래픽 2" descr="대상 그룹">
            <a:extLst>
              <a:ext uri="{FF2B5EF4-FFF2-40B4-BE49-F238E27FC236}">
                <a16:creationId xmlns:a16="http://schemas.microsoft.com/office/drawing/2014/main" id="{4ACA9C73-9681-4E36-B754-DE0C5D509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4818" y="247172"/>
            <a:ext cx="914400" cy="91440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8EFB13B9-4DD2-4B5A-A816-154F0A45156C}"/>
              </a:ext>
            </a:extLst>
          </p:cNvPr>
          <p:cNvSpPr txBox="1"/>
          <p:nvPr/>
        </p:nvSpPr>
        <p:spPr>
          <a:xfrm>
            <a:off x="2224284" y="1243696"/>
            <a:ext cx="237929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팀장  </a:t>
            </a:r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팀원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 </a:t>
            </a:r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팀원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 </a:t>
            </a:r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605375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8CD10F22-995D-45DF-AE4E-9D137C7ABF80}"/>
              </a:ext>
            </a:extLst>
          </p:cNvPr>
          <p:cNvCxnSpPr>
            <a:cxnSpLocks/>
          </p:cNvCxnSpPr>
          <p:nvPr/>
        </p:nvCxnSpPr>
        <p:spPr>
          <a:xfrm>
            <a:off x="8440663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B82484E6-9697-41DA-8E2A-AEB924ACE6EB}"/>
              </a:ext>
            </a:extLst>
          </p:cNvPr>
          <p:cNvCxnSpPr>
            <a:cxnSpLocks/>
          </p:cNvCxnSpPr>
          <p:nvPr/>
        </p:nvCxnSpPr>
        <p:spPr>
          <a:xfrm>
            <a:off x="9877516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015C9A2-09EC-42AA-84D5-397E3F164D4F}"/>
              </a:ext>
            </a:extLst>
          </p:cNvPr>
          <p:cNvCxnSpPr>
            <a:cxnSpLocks/>
          </p:cNvCxnSpPr>
          <p:nvPr/>
        </p:nvCxnSpPr>
        <p:spPr>
          <a:xfrm>
            <a:off x="189567" y="1597404"/>
            <a:ext cx="5741634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FDA9CBC-B6F2-4406-9C18-21DCF0A8920E}"/>
              </a:ext>
            </a:extLst>
          </p:cNvPr>
          <p:cNvCxnSpPr>
            <a:cxnSpLocks/>
          </p:cNvCxnSpPr>
          <p:nvPr/>
        </p:nvCxnSpPr>
        <p:spPr>
          <a:xfrm>
            <a:off x="5931201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10ACBFC-9BA0-4B0B-B760-6353EE3AD778}"/>
              </a:ext>
            </a:extLst>
          </p:cNvPr>
          <p:cNvSpPr txBox="1"/>
          <p:nvPr/>
        </p:nvSpPr>
        <p:spPr>
          <a:xfrm>
            <a:off x="2232537" y="2583034"/>
            <a:ext cx="2949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“Com-On”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을 소개합니다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6C6CA-A9F6-4A10-9FC9-7431100F920B}"/>
              </a:ext>
            </a:extLst>
          </p:cNvPr>
          <p:cNvSpPr txBox="1"/>
          <p:nvPr/>
        </p:nvSpPr>
        <p:spPr>
          <a:xfrm>
            <a:off x="2214064" y="2129962"/>
            <a:ext cx="3310781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발표 주제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DA7A2-7981-4A1D-B10C-D1E81E24E873}"/>
              </a:ext>
            </a:extLst>
          </p:cNvPr>
          <p:cNvSpPr txBox="1"/>
          <p:nvPr/>
        </p:nvSpPr>
        <p:spPr>
          <a:xfrm>
            <a:off x="1274441" y="2072285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01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935843-713A-4FD3-B289-8AD8D08026BA}"/>
              </a:ext>
            </a:extLst>
          </p:cNvPr>
          <p:cNvSpPr txBox="1"/>
          <p:nvPr/>
        </p:nvSpPr>
        <p:spPr>
          <a:xfrm>
            <a:off x="2232537" y="3931712"/>
            <a:ext cx="388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팀원을 소개하고 각자의 역할을 설명합니다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27DC3-7DA0-47EB-81C8-8E58AA244ED6}"/>
              </a:ext>
            </a:extLst>
          </p:cNvPr>
          <p:cNvSpPr txBox="1"/>
          <p:nvPr/>
        </p:nvSpPr>
        <p:spPr>
          <a:xfrm>
            <a:off x="2214065" y="3459978"/>
            <a:ext cx="3881933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팀 소개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2C7640-7262-4750-8B51-C3D6034306B3}"/>
              </a:ext>
            </a:extLst>
          </p:cNvPr>
          <p:cNvSpPr txBox="1"/>
          <p:nvPr/>
        </p:nvSpPr>
        <p:spPr>
          <a:xfrm>
            <a:off x="1274441" y="3402301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02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2686A-333D-435F-994F-E054DF928D1C}"/>
              </a:ext>
            </a:extLst>
          </p:cNvPr>
          <p:cNvSpPr txBox="1"/>
          <p:nvPr/>
        </p:nvSpPr>
        <p:spPr>
          <a:xfrm>
            <a:off x="2232537" y="5204966"/>
            <a:ext cx="388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HTML, CSS, JavaScript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를 구분하여 설명합니다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C6CB00-E25F-4C96-8427-2E715AA47C93}"/>
              </a:ext>
            </a:extLst>
          </p:cNvPr>
          <p:cNvSpPr txBox="1"/>
          <p:nvPr/>
        </p:nvSpPr>
        <p:spPr>
          <a:xfrm>
            <a:off x="2214065" y="4751894"/>
            <a:ext cx="3881933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최종 개발 목표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87D911-AD24-4474-9B81-9DBC47FEEF06}"/>
              </a:ext>
            </a:extLst>
          </p:cNvPr>
          <p:cNvSpPr txBox="1"/>
          <p:nvPr/>
        </p:nvSpPr>
        <p:spPr>
          <a:xfrm>
            <a:off x="1274441" y="4732317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03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BD5E289-7D0E-409B-8BE9-8E0A5D16883A}"/>
              </a:ext>
            </a:extLst>
          </p:cNvPr>
          <p:cNvCxnSpPr>
            <a:cxnSpLocks/>
          </p:cNvCxnSpPr>
          <p:nvPr/>
        </p:nvCxnSpPr>
        <p:spPr>
          <a:xfrm>
            <a:off x="1064243" y="1597404"/>
            <a:ext cx="0" cy="460884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E825407-0AFE-4CF2-9DC6-A81909199FDE}"/>
              </a:ext>
            </a:extLst>
          </p:cNvPr>
          <p:cNvSpPr/>
          <p:nvPr/>
        </p:nvSpPr>
        <p:spPr>
          <a:xfrm>
            <a:off x="5573323" y="1428115"/>
            <a:ext cx="715755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그림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1C4502B-59FB-4970-A01B-B34856EABE8D}"/>
              </a:ext>
            </a:extLst>
          </p:cNvPr>
          <p:cNvSpPr txBox="1"/>
          <p:nvPr/>
        </p:nvSpPr>
        <p:spPr>
          <a:xfrm>
            <a:off x="671663" y="476210"/>
            <a:ext cx="354791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목차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F9A69EE-0B7F-47E7-A9B6-5B5DD6F3D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818" y="3665527"/>
            <a:ext cx="4320000" cy="24300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E795814-6F1B-47C5-9EFF-EBC497BAA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819" y="759286"/>
            <a:ext cx="4320000" cy="22703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9005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D11C7F4-152F-4282-B01B-C66F4FFBFE11}"/>
              </a:ext>
            </a:extLst>
          </p:cNvPr>
          <p:cNvSpPr txBox="1"/>
          <p:nvPr/>
        </p:nvSpPr>
        <p:spPr>
          <a:xfrm>
            <a:off x="671664" y="523961"/>
            <a:ext cx="264081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윤건호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A1D79C-D952-46A2-8534-47E0DA29AF40}"/>
              </a:ext>
            </a:extLst>
          </p:cNvPr>
          <p:cNvSpPr txBox="1"/>
          <p:nvPr/>
        </p:nvSpPr>
        <p:spPr>
          <a:xfrm>
            <a:off x="2202806" y="2405456"/>
            <a:ext cx="26109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클래스 구현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개발 환경 조성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B729A3-A7E3-47A9-BDF8-4818336FB949}"/>
              </a:ext>
            </a:extLst>
          </p:cNvPr>
          <p:cNvSpPr txBox="1"/>
          <p:nvPr/>
        </p:nvSpPr>
        <p:spPr>
          <a:xfrm>
            <a:off x="2184334" y="1930625"/>
            <a:ext cx="2610905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5</a:t>
            </a: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월 </a:t>
            </a:r>
            <a:r>
              <a:rPr lang="en-US" altLang="ko-KR" sz="2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4</a:t>
            </a: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4AEC36-E770-41E1-ABB4-DB7F738F4EA3}"/>
              </a:ext>
            </a:extLst>
          </p:cNvPr>
          <p:cNvSpPr txBox="1"/>
          <p:nvPr/>
        </p:nvSpPr>
        <p:spPr>
          <a:xfrm>
            <a:off x="1244710" y="1881337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01</a:t>
            </a:r>
            <a:endParaRPr lang="ko-KR" altLang="en-US" sz="4800" b="1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FB6E4A-9DE2-4445-BF66-C03F2EE35FEF}"/>
              </a:ext>
            </a:extLst>
          </p:cNvPr>
          <p:cNvSpPr txBox="1"/>
          <p:nvPr/>
        </p:nvSpPr>
        <p:spPr>
          <a:xfrm>
            <a:off x="2184334" y="3835157"/>
            <a:ext cx="26109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클래스 개발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통합 개발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EED030-F70B-4955-B3D4-9DC91750B3F3}"/>
              </a:ext>
            </a:extLst>
          </p:cNvPr>
          <p:cNvSpPr txBox="1"/>
          <p:nvPr/>
        </p:nvSpPr>
        <p:spPr>
          <a:xfrm>
            <a:off x="2165862" y="3360326"/>
            <a:ext cx="2610905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5</a:t>
            </a:r>
            <a:r>
              <a:rPr lang="ko-KR" altLang="en-US" sz="27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월 </a:t>
            </a:r>
            <a:r>
              <a:rPr lang="en-US" altLang="ko-KR" sz="27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5</a:t>
            </a:r>
            <a:r>
              <a:rPr lang="ko-KR" altLang="en-US" sz="27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주차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426A8B-D66B-4869-B2A8-82592B767BAA}"/>
              </a:ext>
            </a:extLst>
          </p:cNvPr>
          <p:cNvSpPr txBox="1"/>
          <p:nvPr/>
        </p:nvSpPr>
        <p:spPr>
          <a:xfrm>
            <a:off x="1226238" y="3311038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02</a:t>
            </a:r>
            <a:endParaRPr lang="ko-KR" altLang="en-US" sz="4800" b="1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FE5F44-2BD8-449F-B71D-1317DFF855E3}"/>
              </a:ext>
            </a:extLst>
          </p:cNvPr>
          <p:cNvSpPr txBox="1"/>
          <p:nvPr/>
        </p:nvSpPr>
        <p:spPr>
          <a:xfrm>
            <a:off x="2165862" y="5332424"/>
            <a:ext cx="26109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데이터 추가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시나리오 테스트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D98245-6E50-48B3-B560-11E253790B89}"/>
              </a:ext>
            </a:extLst>
          </p:cNvPr>
          <p:cNvSpPr txBox="1"/>
          <p:nvPr/>
        </p:nvSpPr>
        <p:spPr>
          <a:xfrm>
            <a:off x="2147390" y="4849204"/>
            <a:ext cx="2610905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6</a:t>
            </a:r>
            <a:r>
              <a:rPr lang="ko-KR" altLang="en-US" sz="27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월 </a:t>
            </a:r>
            <a:r>
              <a:rPr lang="en-US" altLang="ko-KR" sz="27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1</a:t>
            </a:r>
            <a:r>
              <a:rPr lang="ko-KR" altLang="en-US" sz="27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주차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3F378A-7BB8-4924-B2D8-AC2804EEE950}"/>
              </a:ext>
            </a:extLst>
          </p:cNvPr>
          <p:cNvSpPr txBox="1"/>
          <p:nvPr/>
        </p:nvSpPr>
        <p:spPr>
          <a:xfrm>
            <a:off x="1207766" y="4838016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03</a:t>
            </a:r>
            <a:endParaRPr lang="ko-KR" altLang="en-US" sz="4800" b="1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331479F-C198-4D96-A002-0500C1739922}"/>
              </a:ext>
            </a:extLst>
          </p:cNvPr>
          <p:cNvCxnSpPr>
            <a:cxnSpLocks/>
          </p:cNvCxnSpPr>
          <p:nvPr/>
        </p:nvCxnSpPr>
        <p:spPr>
          <a:xfrm>
            <a:off x="189567" y="1597404"/>
            <a:ext cx="1005365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22641A7-0A65-48FD-BD34-45D49164A7AD}"/>
              </a:ext>
            </a:extLst>
          </p:cNvPr>
          <p:cNvCxnSpPr>
            <a:cxnSpLocks/>
          </p:cNvCxnSpPr>
          <p:nvPr/>
        </p:nvCxnSpPr>
        <p:spPr>
          <a:xfrm>
            <a:off x="4983783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AC7C19C-029E-42D7-B27D-D23B7420BB9E}"/>
              </a:ext>
            </a:extLst>
          </p:cNvPr>
          <p:cNvCxnSpPr>
            <a:cxnSpLocks/>
          </p:cNvCxnSpPr>
          <p:nvPr/>
        </p:nvCxnSpPr>
        <p:spPr>
          <a:xfrm>
            <a:off x="1064243" y="1597404"/>
            <a:ext cx="0" cy="460884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D6081B-FB1E-4DFE-8D6D-5B64FAD060B0}"/>
              </a:ext>
            </a:extLst>
          </p:cNvPr>
          <p:cNvSpPr/>
          <p:nvPr/>
        </p:nvSpPr>
        <p:spPr>
          <a:xfrm>
            <a:off x="4688777" y="1431404"/>
            <a:ext cx="590012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상세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93262239-C2AA-4F4E-861F-DFFC8E043128}"/>
              </a:ext>
            </a:extLst>
          </p:cNvPr>
          <p:cNvCxnSpPr>
            <a:cxnSpLocks/>
          </p:cNvCxnSpPr>
          <p:nvPr/>
        </p:nvCxnSpPr>
        <p:spPr>
          <a:xfrm>
            <a:off x="4991900" y="3062610"/>
            <a:ext cx="466766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584FC3E-FC68-495B-A368-E49FFBF9F11E}"/>
              </a:ext>
            </a:extLst>
          </p:cNvPr>
          <p:cNvSpPr txBox="1"/>
          <p:nvPr/>
        </p:nvSpPr>
        <p:spPr>
          <a:xfrm>
            <a:off x="5547132" y="2079040"/>
            <a:ext cx="4884492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공용 레이아웃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Header, Nav, Section, Footer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구현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 페이지 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Intro, Home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통합 개발 환경 조성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8406BEE6-F114-4E91-B4D3-FDA4F2DE12A6}"/>
              </a:ext>
            </a:extLst>
          </p:cNvPr>
          <p:cNvCxnSpPr>
            <a:cxnSpLocks/>
          </p:cNvCxnSpPr>
          <p:nvPr/>
        </p:nvCxnSpPr>
        <p:spPr>
          <a:xfrm>
            <a:off x="4991900" y="4523754"/>
            <a:ext cx="466766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2864C160-6E02-4E1F-9623-9EA257D8D2A3}"/>
              </a:ext>
            </a:extLst>
          </p:cNvPr>
          <p:cNvSpPr txBox="1"/>
          <p:nvPr/>
        </p:nvSpPr>
        <p:spPr>
          <a:xfrm>
            <a:off x="5575537" y="3572979"/>
            <a:ext cx="4507692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공용 레이아웃 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Header, Nav, Section, Footer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통합 개발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781C35-030D-4FEA-820E-70A419C1623B}"/>
              </a:ext>
            </a:extLst>
          </p:cNvPr>
          <p:cNvSpPr txBox="1"/>
          <p:nvPr/>
        </p:nvSpPr>
        <p:spPr>
          <a:xfrm>
            <a:off x="5575537" y="4999011"/>
            <a:ext cx="4273702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(80%)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구현한 틀에 필요한 데이터를 채워 넣는다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 페이지의 오류를 수정하고 완성도를 높인다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전체 시나리오를 테스트한다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09624FF-DC79-470E-9D2A-257E58FED730}"/>
              </a:ext>
            </a:extLst>
          </p:cNvPr>
          <p:cNvSpPr txBox="1"/>
          <p:nvPr/>
        </p:nvSpPr>
        <p:spPr>
          <a:xfrm>
            <a:off x="5341547" y="1756698"/>
            <a:ext cx="4507692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클래스 구현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개발 환경 조성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0344DAB-1DE6-4171-9561-8D0B56998F81}"/>
              </a:ext>
            </a:extLst>
          </p:cNvPr>
          <p:cNvSpPr txBox="1"/>
          <p:nvPr/>
        </p:nvSpPr>
        <p:spPr>
          <a:xfrm>
            <a:off x="5368523" y="3223481"/>
            <a:ext cx="4507692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클래스 개발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통합 개발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4220D73-6615-4897-90A0-4859496E29C8}"/>
              </a:ext>
            </a:extLst>
          </p:cNvPr>
          <p:cNvSpPr txBox="1"/>
          <p:nvPr/>
        </p:nvSpPr>
        <p:spPr>
          <a:xfrm>
            <a:off x="5368523" y="4649574"/>
            <a:ext cx="4507692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데이터 추가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시나리오 테스트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A9A1706-500D-4DE8-B7E1-76017AEE79C4}"/>
              </a:ext>
            </a:extLst>
          </p:cNvPr>
          <p:cNvCxnSpPr>
            <a:cxnSpLocks/>
          </p:cNvCxnSpPr>
          <p:nvPr/>
        </p:nvCxnSpPr>
        <p:spPr>
          <a:xfrm>
            <a:off x="4991900" y="5984897"/>
            <a:ext cx="525132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B18ED31-0F54-4DD8-91E5-296D5BAB13E6}"/>
              </a:ext>
            </a:extLst>
          </p:cNvPr>
          <p:cNvSpPr txBox="1"/>
          <p:nvPr/>
        </p:nvSpPr>
        <p:spPr>
          <a:xfrm>
            <a:off x="8736530" y="371080"/>
            <a:ext cx="1292086" cy="86979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지난 일정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개발 완료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932AC79-8AA1-4583-8E7C-EEB10664F6E2}"/>
              </a:ext>
            </a:extLst>
          </p:cNvPr>
          <p:cNvSpPr txBox="1"/>
          <p:nvPr/>
        </p:nvSpPr>
        <p:spPr>
          <a:xfrm>
            <a:off x="606489" y="167884"/>
            <a:ext cx="237929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팀장  </a:t>
            </a:r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팀원 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팀원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 </a:t>
            </a:r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379006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E31613-2B8C-4C99-889A-E40613BA0F8F}"/>
              </a:ext>
            </a:extLst>
          </p:cNvPr>
          <p:cNvSpPr txBox="1"/>
          <p:nvPr/>
        </p:nvSpPr>
        <p:spPr>
          <a:xfrm>
            <a:off x="1269742" y="1116716"/>
            <a:ext cx="1240191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김영은</a:t>
            </a:r>
            <a:endParaRPr lang="ko-KR" altLang="en-US" sz="220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2F0EB9-DE73-4CA6-AAB5-3049877502A2}"/>
              </a:ext>
            </a:extLst>
          </p:cNvPr>
          <p:cNvSpPr/>
          <p:nvPr/>
        </p:nvSpPr>
        <p:spPr>
          <a:xfrm>
            <a:off x="9832354" y="2399296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Navigation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E93697-AD2D-4087-8DA5-2FC1C0D7D861}"/>
              </a:ext>
            </a:extLst>
          </p:cNvPr>
          <p:cNvSpPr/>
          <p:nvPr/>
        </p:nvSpPr>
        <p:spPr>
          <a:xfrm>
            <a:off x="9832354" y="5223591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Footer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FE5805-43CC-4F9D-A0EC-85A21129A1DE}"/>
              </a:ext>
            </a:extLst>
          </p:cNvPr>
          <p:cNvSpPr/>
          <p:nvPr/>
        </p:nvSpPr>
        <p:spPr>
          <a:xfrm>
            <a:off x="9832354" y="3811444"/>
            <a:ext cx="1653660" cy="295757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Article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2DEDCBF-1F6D-4F8B-8A81-74A166BF98C7}"/>
              </a:ext>
            </a:extLst>
          </p:cNvPr>
          <p:cNvCxnSpPr>
            <a:cxnSpLocks/>
          </p:cNvCxnSpPr>
          <p:nvPr/>
        </p:nvCxnSpPr>
        <p:spPr>
          <a:xfrm>
            <a:off x="297805" y="1675228"/>
            <a:ext cx="872348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9A6A01C-7D07-4B90-8E99-CD4885611E74}"/>
              </a:ext>
            </a:extLst>
          </p:cNvPr>
          <p:cNvCxnSpPr>
            <a:cxnSpLocks/>
          </p:cNvCxnSpPr>
          <p:nvPr/>
        </p:nvCxnSpPr>
        <p:spPr>
          <a:xfrm>
            <a:off x="8680424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E0E06-D0E6-4968-85B5-9F29DEEE79C9}"/>
              </a:ext>
            </a:extLst>
          </p:cNvPr>
          <p:cNvCxnSpPr>
            <a:cxnSpLocks/>
          </p:cNvCxnSpPr>
          <p:nvPr/>
        </p:nvCxnSpPr>
        <p:spPr>
          <a:xfrm>
            <a:off x="1231661" y="1675228"/>
            <a:ext cx="0" cy="480040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D7E45F-456A-4CDB-B78C-282B086BA889}"/>
              </a:ext>
            </a:extLst>
          </p:cNvPr>
          <p:cNvSpPr/>
          <p:nvPr/>
        </p:nvSpPr>
        <p:spPr>
          <a:xfrm>
            <a:off x="1231661" y="2367305"/>
            <a:ext cx="113665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주 페이지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4D922B-044D-4728-BEB0-A6376A360B89}"/>
              </a:ext>
            </a:extLst>
          </p:cNvPr>
          <p:cNvSpPr/>
          <p:nvPr/>
        </p:nvSpPr>
        <p:spPr>
          <a:xfrm>
            <a:off x="7895188" y="1505166"/>
            <a:ext cx="1570472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latin typeface="+mn-ea"/>
              </a:rPr>
              <a:t>공유 레이아웃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BEFCE3-4947-4D92-874F-91B02DF3EF3F}"/>
              </a:ext>
            </a:extLst>
          </p:cNvPr>
          <p:cNvSpPr/>
          <p:nvPr/>
        </p:nvSpPr>
        <p:spPr>
          <a:xfrm>
            <a:off x="9832354" y="987148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Header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1AEB80E-7124-4826-84DB-390E73A61FAA}"/>
              </a:ext>
            </a:extLst>
          </p:cNvPr>
          <p:cNvSpPr/>
          <p:nvPr/>
        </p:nvSpPr>
        <p:spPr>
          <a:xfrm>
            <a:off x="9832354" y="1282906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로고 및 타이틀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783FFE0-88CC-42D6-9E19-D5ADE972941D}"/>
              </a:ext>
            </a:extLst>
          </p:cNvPr>
          <p:cNvCxnSpPr>
            <a:cxnSpLocks/>
            <a:stCxn id="86" idx="0"/>
            <a:endCxn id="62" idx="2"/>
          </p:cNvCxnSpPr>
          <p:nvPr/>
        </p:nvCxnSpPr>
        <p:spPr>
          <a:xfrm rot="16200000" flipV="1">
            <a:off x="5781351" y="3744473"/>
            <a:ext cx="924699" cy="2715385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39806C0E-1676-4BF2-94DD-4C19FA91769D}"/>
              </a:ext>
            </a:extLst>
          </p:cNvPr>
          <p:cNvCxnSpPr>
            <a:cxnSpLocks/>
            <a:stCxn id="47" idx="0"/>
            <a:endCxn id="62" idx="2"/>
          </p:cNvCxnSpPr>
          <p:nvPr/>
        </p:nvCxnSpPr>
        <p:spPr>
          <a:xfrm rot="5400000" flipH="1" flipV="1">
            <a:off x="3063615" y="3742124"/>
            <a:ext cx="924699" cy="2720085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0B8794F-0B14-47A6-BB11-70CAD8F716C2}"/>
              </a:ext>
            </a:extLst>
          </p:cNvPr>
          <p:cNvSpPr/>
          <p:nvPr/>
        </p:nvSpPr>
        <p:spPr>
          <a:xfrm>
            <a:off x="4271372" y="2073901"/>
            <a:ext cx="1229269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Home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F69A02E-0439-4ED2-9879-F3B0222D27F0}"/>
              </a:ext>
            </a:extLst>
          </p:cNvPr>
          <p:cNvSpPr/>
          <p:nvPr/>
        </p:nvSpPr>
        <p:spPr>
          <a:xfrm>
            <a:off x="4271372" y="2344137"/>
            <a:ext cx="1229268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홈페이지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4A0AF96-8A2A-4CD8-A08A-52AB29224110}"/>
              </a:ext>
            </a:extLst>
          </p:cNvPr>
          <p:cNvCxnSpPr>
            <a:cxnSpLocks/>
            <a:stCxn id="58" idx="0"/>
            <a:endCxn id="52" idx="2"/>
          </p:cNvCxnSpPr>
          <p:nvPr/>
        </p:nvCxnSpPr>
        <p:spPr>
          <a:xfrm flipH="1" flipV="1">
            <a:off x="4886006" y="2926114"/>
            <a:ext cx="2248567" cy="86821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F80EB6E-0EE7-4D55-87B2-3EA1D83C9F87}"/>
              </a:ext>
            </a:extLst>
          </p:cNvPr>
          <p:cNvCxnSpPr>
            <a:cxnSpLocks/>
            <a:stCxn id="52" idx="2"/>
            <a:endCxn id="61" idx="0"/>
          </p:cNvCxnSpPr>
          <p:nvPr/>
        </p:nvCxnSpPr>
        <p:spPr>
          <a:xfrm>
            <a:off x="4886006" y="2926114"/>
            <a:ext cx="3" cy="86149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F8F6AF-DB54-4D09-B733-59894946FB38}"/>
              </a:ext>
            </a:extLst>
          </p:cNvPr>
          <p:cNvCxnSpPr>
            <a:cxnSpLocks/>
            <a:stCxn id="64" idx="0"/>
            <a:endCxn id="52" idx="2"/>
          </p:cNvCxnSpPr>
          <p:nvPr/>
        </p:nvCxnSpPr>
        <p:spPr>
          <a:xfrm flipV="1">
            <a:off x="2854639" y="2926114"/>
            <a:ext cx="2031367" cy="8571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2A00C64-352E-45AA-BF41-657B6BF02396}"/>
              </a:ext>
            </a:extLst>
          </p:cNvPr>
          <p:cNvSpPr/>
          <p:nvPr/>
        </p:nvSpPr>
        <p:spPr>
          <a:xfrm>
            <a:off x="6236236" y="3794326"/>
            <a:ext cx="1796673" cy="270234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  <a:latin typeface="+mn-ea"/>
              </a:rPr>
              <a:t>PurchaseSite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CDB2496-DBB4-4740-9F2B-90FCE2CBD444}"/>
              </a:ext>
            </a:extLst>
          </p:cNvPr>
          <p:cNvSpPr/>
          <p:nvPr/>
        </p:nvSpPr>
        <p:spPr>
          <a:xfrm>
            <a:off x="6236237" y="4064561"/>
            <a:ext cx="1796672" cy="581978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구매 사이트 연결</a:t>
            </a:r>
            <a:endParaRPr lang="en-US" altLang="ko-KR" sz="12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E1FEF7E-90C8-4B37-86AE-F1A64C2F1BED}"/>
              </a:ext>
            </a:extLst>
          </p:cNvPr>
          <p:cNvSpPr/>
          <p:nvPr/>
        </p:nvSpPr>
        <p:spPr>
          <a:xfrm>
            <a:off x="4204867" y="3787604"/>
            <a:ext cx="1362283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Estimate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6BDFF19-E244-4973-9F9E-C4823A20E24D}"/>
              </a:ext>
            </a:extLst>
          </p:cNvPr>
          <p:cNvSpPr/>
          <p:nvPr/>
        </p:nvSpPr>
        <p:spPr>
          <a:xfrm>
            <a:off x="4204866" y="4057839"/>
            <a:ext cx="1362282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견적 산출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0C05CDD-085F-4C64-83CA-02ADFA63E0AF}"/>
              </a:ext>
            </a:extLst>
          </p:cNvPr>
          <p:cNvSpPr/>
          <p:nvPr/>
        </p:nvSpPr>
        <p:spPr>
          <a:xfrm>
            <a:off x="2173497" y="3783282"/>
            <a:ext cx="1362283" cy="270234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  <a:latin typeface="+mn-ea"/>
              </a:rPr>
              <a:t>KnowParts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7F604C2-B759-456C-AC7B-307024A7287D}"/>
              </a:ext>
            </a:extLst>
          </p:cNvPr>
          <p:cNvSpPr/>
          <p:nvPr/>
        </p:nvSpPr>
        <p:spPr>
          <a:xfrm>
            <a:off x="2173496" y="4053517"/>
            <a:ext cx="1362282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부품 알고가기</a:t>
            </a:r>
            <a:endParaRPr lang="en-US" altLang="ko-KR" sz="12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1EB4AC-D080-47A6-9CB6-1FF3D3E201C3}"/>
              </a:ext>
            </a:extLst>
          </p:cNvPr>
          <p:cNvSpPr txBox="1"/>
          <p:nvPr/>
        </p:nvSpPr>
        <p:spPr>
          <a:xfrm>
            <a:off x="1194858" y="270584"/>
            <a:ext cx="270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Team 5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0975D97-ABA9-490D-8ABC-9D18B1C0C200}"/>
              </a:ext>
            </a:extLst>
          </p:cNvPr>
          <p:cNvSpPr/>
          <p:nvPr/>
        </p:nvSpPr>
        <p:spPr>
          <a:xfrm>
            <a:off x="1498491" y="5564515"/>
            <a:ext cx="1334862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Game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BFCEA1E-EADC-48A2-AB8E-394751CCCC81}"/>
              </a:ext>
            </a:extLst>
          </p:cNvPr>
          <p:cNvSpPr/>
          <p:nvPr/>
        </p:nvSpPr>
        <p:spPr>
          <a:xfrm>
            <a:off x="1498491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게임용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202C70B-5837-49B9-8A1C-A5C331DA3347}"/>
              </a:ext>
            </a:extLst>
          </p:cNvPr>
          <p:cNvSpPr/>
          <p:nvPr/>
        </p:nvSpPr>
        <p:spPr>
          <a:xfrm>
            <a:off x="5122137" y="5564515"/>
            <a:ext cx="1334862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Business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ACA94BF-788A-4957-945F-98C7904F40F1}"/>
              </a:ext>
            </a:extLst>
          </p:cNvPr>
          <p:cNvSpPr/>
          <p:nvPr/>
        </p:nvSpPr>
        <p:spPr>
          <a:xfrm>
            <a:off x="5122137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작업용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A3BB98-EC72-468D-9984-E61B056ABAE1}"/>
              </a:ext>
            </a:extLst>
          </p:cNvPr>
          <p:cNvSpPr/>
          <p:nvPr/>
        </p:nvSpPr>
        <p:spPr>
          <a:xfrm>
            <a:off x="3310314" y="5564515"/>
            <a:ext cx="1334862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Office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BA7D9D6-6729-47B2-A72A-4A493669FF99}"/>
              </a:ext>
            </a:extLst>
          </p:cNvPr>
          <p:cNvSpPr/>
          <p:nvPr/>
        </p:nvSpPr>
        <p:spPr>
          <a:xfrm>
            <a:off x="3310314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사무용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32E83B2-AE04-4A71-AB2E-8FACCBF5F754}"/>
              </a:ext>
            </a:extLst>
          </p:cNvPr>
          <p:cNvSpPr/>
          <p:nvPr/>
        </p:nvSpPr>
        <p:spPr>
          <a:xfrm>
            <a:off x="6933961" y="5564515"/>
            <a:ext cx="1334862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Broadcast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5283EC3-8C78-43A0-8B7F-7516E42F7857}"/>
              </a:ext>
            </a:extLst>
          </p:cNvPr>
          <p:cNvSpPr/>
          <p:nvPr/>
        </p:nvSpPr>
        <p:spPr>
          <a:xfrm>
            <a:off x="6933961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방송용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AE37ECB8-4B2C-4F23-8475-CB53C067EB6F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3977745" y="5102165"/>
            <a:ext cx="0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092B0ABF-0D2B-4C94-92DB-2B873DC19CD1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5789568" y="5102165"/>
            <a:ext cx="1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ABE3B8-09E1-498F-90ED-0C9FF826D19E}"/>
              </a:ext>
            </a:extLst>
          </p:cNvPr>
          <p:cNvSpPr/>
          <p:nvPr/>
        </p:nvSpPr>
        <p:spPr>
          <a:xfrm>
            <a:off x="9832354" y="2691227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견적 마법사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953715F-B7C5-496D-8DD4-C683C928D838}"/>
              </a:ext>
            </a:extLst>
          </p:cNvPr>
          <p:cNvSpPr/>
          <p:nvPr/>
        </p:nvSpPr>
        <p:spPr>
          <a:xfrm>
            <a:off x="9832354" y="4107201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본문</a:t>
            </a:r>
            <a:endParaRPr lang="en-US" altLang="ko-KR" sz="14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CF4419F-AC87-4B00-8062-2AF3F93826D0}"/>
              </a:ext>
            </a:extLst>
          </p:cNvPr>
          <p:cNvSpPr/>
          <p:nvPr/>
        </p:nvSpPr>
        <p:spPr>
          <a:xfrm>
            <a:off x="9832354" y="5519348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사이트 소개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24F890E-8A7A-4BCB-8AA8-C54F63CC1F39}"/>
              </a:ext>
            </a:extLst>
          </p:cNvPr>
          <p:cNvSpPr/>
          <p:nvPr/>
        </p:nvSpPr>
        <p:spPr>
          <a:xfrm>
            <a:off x="6372460" y="2073901"/>
            <a:ext cx="1229269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Intro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47FEC10-4CD8-447A-B97C-D8E6BEB793C8}"/>
              </a:ext>
            </a:extLst>
          </p:cNvPr>
          <p:cNvSpPr/>
          <p:nvPr/>
        </p:nvSpPr>
        <p:spPr>
          <a:xfrm>
            <a:off x="6372460" y="2344137"/>
            <a:ext cx="1229268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시작 페이지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20885FE2-938E-4D52-B9AF-09F8D78C778B}"/>
              </a:ext>
            </a:extLst>
          </p:cNvPr>
          <p:cNvCxnSpPr>
            <a:cxnSpLocks/>
            <a:stCxn id="72" idx="1"/>
            <a:endCxn id="52" idx="3"/>
          </p:cNvCxnSpPr>
          <p:nvPr/>
        </p:nvCxnSpPr>
        <p:spPr>
          <a:xfrm flipH="1">
            <a:off x="5500640" y="2635126"/>
            <a:ext cx="871820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  <a:headEnd type="none"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7460429-FA21-482D-890D-CC37A13E1388}"/>
              </a:ext>
            </a:extLst>
          </p:cNvPr>
          <p:cNvCxnSpPr>
            <a:cxnSpLocks/>
            <a:stCxn id="59" idx="1"/>
            <a:endCxn id="62" idx="3"/>
          </p:cNvCxnSpPr>
          <p:nvPr/>
        </p:nvCxnSpPr>
        <p:spPr>
          <a:xfrm flipH="1" flipV="1">
            <a:off x="5567148" y="4348828"/>
            <a:ext cx="669089" cy="672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래픽 2" descr="대상 그룹">
            <a:extLst>
              <a:ext uri="{FF2B5EF4-FFF2-40B4-BE49-F238E27FC236}">
                <a16:creationId xmlns:a16="http://schemas.microsoft.com/office/drawing/2014/main" id="{4ACA9C73-9681-4E36-B754-DE0C5D509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4818" y="247172"/>
            <a:ext cx="914400" cy="91440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C8B1AB3-FCFC-426D-8960-1BB41D2A1E86}"/>
              </a:ext>
            </a:extLst>
          </p:cNvPr>
          <p:cNvSpPr txBox="1"/>
          <p:nvPr/>
        </p:nvSpPr>
        <p:spPr>
          <a:xfrm>
            <a:off x="2224284" y="1243696"/>
            <a:ext cx="237929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팀장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 팀원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 </a:t>
            </a:r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팀원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 </a:t>
            </a:r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926864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0CB6C2B-7ED8-4DD4-B326-F8C733A98B32}"/>
              </a:ext>
            </a:extLst>
          </p:cNvPr>
          <p:cNvCxnSpPr>
            <a:cxnSpLocks/>
          </p:cNvCxnSpPr>
          <p:nvPr/>
        </p:nvCxnSpPr>
        <p:spPr>
          <a:xfrm>
            <a:off x="189567" y="1597404"/>
            <a:ext cx="1005365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11C7F4-152F-4282-B01B-C66F4FFBFE11}"/>
              </a:ext>
            </a:extLst>
          </p:cNvPr>
          <p:cNvSpPr txBox="1"/>
          <p:nvPr/>
        </p:nvSpPr>
        <p:spPr>
          <a:xfrm>
            <a:off x="671664" y="523961"/>
            <a:ext cx="264081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김영은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5541EC4-3EB8-4A63-A839-FE1F9483BDCA}"/>
              </a:ext>
            </a:extLst>
          </p:cNvPr>
          <p:cNvGrpSpPr/>
          <p:nvPr/>
        </p:nvGrpSpPr>
        <p:grpSpPr>
          <a:xfrm>
            <a:off x="1244710" y="1881337"/>
            <a:ext cx="5465788" cy="830997"/>
            <a:chOff x="1244710" y="1793788"/>
            <a:chExt cx="5465788" cy="83099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A1D79C-D952-46A2-8534-47E0DA29AF40}"/>
                </a:ext>
              </a:extLst>
            </p:cNvPr>
            <p:cNvSpPr txBox="1"/>
            <p:nvPr/>
          </p:nvSpPr>
          <p:spPr>
            <a:xfrm>
              <a:off x="2202806" y="2317907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클래스 구현</a:t>
              </a:r>
              <a:endParaRPr lang="en-US" altLang="ko-KR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0B729A3-A7E3-47A9-BDF8-4818336FB949}"/>
                </a:ext>
              </a:extLst>
            </p:cNvPr>
            <p:cNvSpPr txBox="1"/>
            <p:nvPr/>
          </p:nvSpPr>
          <p:spPr>
            <a:xfrm>
              <a:off x="2184334" y="1843076"/>
              <a:ext cx="450769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5</a:t>
              </a:r>
              <a:r>
                <a:rPr lang="ko-KR" altLang="en-US" sz="2800" b="1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월 </a:t>
              </a:r>
              <a:r>
                <a:rPr lang="en-US" altLang="ko-KR" sz="2800" b="1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4</a:t>
              </a:r>
              <a:r>
                <a:rPr lang="ko-KR" altLang="en-US" sz="2800" b="1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주차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64AEC36-E770-41E1-ABB4-DB7F738F4EA3}"/>
                </a:ext>
              </a:extLst>
            </p:cNvPr>
            <p:cNvSpPr txBox="1"/>
            <p:nvPr/>
          </p:nvSpPr>
          <p:spPr>
            <a:xfrm>
              <a:off x="1244710" y="1793788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9">
            <a:extLst>
              <a:ext uri="{FF2B5EF4-FFF2-40B4-BE49-F238E27FC236}">
                <a16:creationId xmlns:a16="http://schemas.microsoft.com/office/drawing/2014/main" id="{A2CA1BDD-F243-447D-A524-D14D64D325DB}"/>
              </a:ext>
            </a:extLst>
          </p:cNvPr>
          <p:cNvGrpSpPr/>
          <p:nvPr/>
        </p:nvGrpSpPr>
        <p:grpSpPr>
          <a:xfrm>
            <a:off x="1226238" y="3311038"/>
            <a:ext cx="5465788" cy="830997"/>
            <a:chOff x="5812355" y="1675118"/>
            <a:chExt cx="5465788" cy="830997"/>
          </a:xfrm>
        </p:grpSpPr>
        <p:grpSp>
          <p:nvGrpSpPr>
            <p:cNvPr id="20" name="Group 10">
              <a:extLst>
                <a:ext uri="{FF2B5EF4-FFF2-40B4-BE49-F238E27FC236}">
                  <a16:creationId xmlns:a16="http://schemas.microsoft.com/office/drawing/2014/main" id="{72093B97-99D4-4E40-AF62-0B46AE8DEB5D}"/>
                </a:ext>
              </a:extLst>
            </p:cNvPr>
            <p:cNvGrpSpPr/>
            <p:nvPr/>
          </p:nvGrpSpPr>
          <p:grpSpPr>
            <a:xfrm>
              <a:off x="6751979" y="1724406"/>
              <a:ext cx="4526164" cy="751830"/>
              <a:chOff x="6751979" y="1724406"/>
              <a:chExt cx="4526164" cy="751830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DFB6E4A-9DE2-4445-BF66-C03F2EE35FEF}"/>
                  </a:ext>
                </a:extLst>
              </p:cNvPr>
              <p:cNvSpPr txBox="1"/>
              <p:nvPr/>
            </p:nvSpPr>
            <p:spPr>
              <a:xfrm>
                <a:off x="6770451" y="219923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클래스 개발</a:t>
                </a:r>
                <a:r>
                  <a:rPr lang="en-US" altLang="ko-KR" sz="1200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, CSS </a:t>
                </a:r>
                <a:r>
                  <a:rPr lang="ko-KR" altLang="en-US" sz="1200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개발</a:t>
                </a:r>
                <a:endParaRPr lang="en-US" altLang="ko-KR" sz="1200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EEED030-F70B-4955-B3D4-9DC91750B3F3}"/>
                  </a:ext>
                </a:extLst>
              </p:cNvPr>
              <p:cNvSpPr txBox="1"/>
              <p:nvPr/>
            </p:nvSpPr>
            <p:spPr>
              <a:xfrm>
                <a:off x="6751979" y="1724406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5</a:t>
                </a:r>
                <a:r>
                  <a:rPr lang="ko-KR" altLang="en-US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월 </a:t>
                </a:r>
                <a:r>
                  <a:rPr lang="en-US" altLang="ko-KR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5</a:t>
                </a:r>
                <a:r>
                  <a:rPr lang="ko-KR" altLang="en-US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주차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E426A8B-D66B-4869-B2A8-82592B767BAA}"/>
                </a:ext>
              </a:extLst>
            </p:cNvPr>
            <p:cNvSpPr txBox="1"/>
            <p:nvPr/>
          </p:nvSpPr>
          <p:spPr>
            <a:xfrm>
              <a:off x="5812355" y="1675118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14">
            <a:extLst>
              <a:ext uri="{FF2B5EF4-FFF2-40B4-BE49-F238E27FC236}">
                <a16:creationId xmlns:a16="http://schemas.microsoft.com/office/drawing/2014/main" id="{2791996A-C63F-4FC0-A657-E45AB440D4B9}"/>
              </a:ext>
            </a:extLst>
          </p:cNvPr>
          <p:cNvGrpSpPr/>
          <p:nvPr/>
        </p:nvGrpSpPr>
        <p:grpSpPr>
          <a:xfrm>
            <a:off x="1207766" y="4838016"/>
            <a:ext cx="5465788" cy="830997"/>
            <a:chOff x="5812355" y="1675118"/>
            <a:chExt cx="5465788" cy="830997"/>
          </a:xfrm>
        </p:grpSpPr>
        <p:grpSp>
          <p:nvGrpSpPr>
            <p:cNvPr id="25" name="Group 15">
              <a:extLst>
                <a:ext uri="{FF2B5EF4-FFF2-40B4-BE49-F238E27FC236}">
                  <a16:creationId xmlns:a16="http://schemas.microsoft.com/office/drawing/2014/main" id="{AA7E9C82-C732-45D8-B148-52BCF59B0354}"/>
                </a:ext>
              </a:extLst>
            </p:cNvPr>
            <p:cNvGrpSpPr/>
            <p:nvPr/>
          </p:nvGrpSpPr>
          <p:grpSpPr>
            <a:xfrm>
              <a:off x="6751979" y="1686306"/>
              <a:ext cx="4526164" cy="760219"/>
              <a:chOff x="6751979" y="1686306"/>
              <a:chExt cx="4526164" cy="760219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AFE5F44-2BD8-449F-B71D-1317DFF855E3}"/>
                  </a:ext>
                </a:extLst>
              </p:cNvPr>
              <p:cNvSpPr txBox="1"/>
              <p:nvPr/>
            </p:nvSpPr>
            <p:spPr>
              <a:xfrm>
                <a:off x="6770451" y="2169526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시나리오 테스트</a:t>
                </a:r>
                <a:r>
                  <a:rPr lang="en-US" altLang="ko-KR" sz="1200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, JS </a:t>
                </a:r>
                <a:r>
                  <a:rPr lang="ko-KR" altLang="en-US" sz="1200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개발</a:t>
                </a:r>
                <a:endParaRPr lang="en-US" altLang="ko-KR" sz="1200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6D98245-6E50-48B3-B560-11E253790B89}"/>
                  </a:ext>
                </a:extLst>
              </p:cNvPr>
              <p:cNvSpPr txBox="1"/>
              <p:nvPr/>
            </p:nvSpPr>
            <p:spPr>
              <a:xfrm>
                <a:off x="6751979" y="1686306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6</a:t>
                </a:r>
                <a:r>
                  <a:rPr lang="ko-KR" altLang="en-US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월 </a:t>
                </a:r>
                <a:r>
                  <a:rPr lang="en-US" altLang="ko-KR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1</a:t>
                </a:r>
                <a:r>
                  <a:rPr lang="ko-KR" altLang="en-US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주차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93F378A-7BB8-4924-B2D8-AC2804EEE950}"/>
                </a:ext>
              </a:extLst>
            </p:cNvPr>
            <p:cNvSpPr txBox="1"/>
            <p:nvPr/>
          </p:nvSpPr>
          <p:spPr>
            <a:xfrm>
              <a:off x="5812355" y="1675118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22641A7-0A65-48FD-BD34-45D49164A7AD}"/>
              </a:ext>
            </a:extLst>
          </p:cNvPr>
          <p:cNvCxnSpPr>
            <a:cxnSpLocks/>
          </p:cNvCxnSpPr>
          <p:nvPr/>
        </p:nvCxnSpPr>
        <p:spPr>
          <a:xfrm>
            <a:off x="4983783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AC7C19C-029E-42D7-B27D-D23B7420BB9E}"/>
              </a:ext>
            </a:extLst>
          </p:cNvPr>
          <p:cNvCxnSpPr>
            <a:cxnSpLocks/>
          </p:cNvCxnSpPr>
          <p:nvPr/>
        </p:nvCxnSpPr>
        <p:spPr>
          <a:xfrm>
            <a:off x="1064243" y="1597404"/>
            <a:ext cx="0" cy="460884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D6081B-FB1E-4DFE-8D6D-5B64FAD060B0}"/>
              </a:ext>
            </a:extLst>
          </p:cNvPr>
          <p:cNvSpPr/>
          <p:nvPr/>
        </p:nvSpPr>
        <p:spPr>
          <a:xfrm>
            <a:off x="4688777" y="1431404"/>
            <a:ext cx="590012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상세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93262239-C2AA-4F4E-861F-DFFC8E043128}"/>
              </a:ext>
            </a:extLst>
          </p:cNvPr>
          <p:cNvCxnSpPr>
            <a:cxnSpLocks/>
          </p:cNvCxnSpPr>
          <p:nvPr/>
        </p:nvCxnSpPr>
        <p:spPr>
          <a:xfrm>
            <a:off x="4991900" y="3062610"/>
            <a:ext cx="466766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584FC3E-FC68-495B-A368-E49FFBF9F11E}"/>
              </a:ext>
            </a:extLst>
          </p:cNvPr>
          <p:cNvSpPr txBox="1"/>
          <p:nvPr/>
        </p:nvSpPr>
        <p:spPr>
          <a:xfrm>
            <a:off x="5547132" y="2079040"/>
            <a:ext cx="3925872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공용 레이아웃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b="1" u="sng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Section_List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기본 틀 구현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 페이지 </a:t>
            </a:r>
            <a:r>
              <a:rPr lang="en-US" altLang="ko-KR" sz="1200" b="1" u="sng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KnowParts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기본 틀 구현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8406BEE6-F114-4E91-B4D3-FDA4F2DE12A6}"/>
              </a:ext>
            </a:extLst>
          </p:cNvPr>
          <p:cNvCxnSpPr>
            <a:cxnSpLocks/>
          </p:cNvCxnSpPr>
          <p:nvPr/>
        </p:nvCxnSpPr>
        <p:spPr>
          <a:xfrm>
            <a:off x="4991900" y="4523754"/>
            <a:ext cx="466766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2864C160-6E02-4E1F-9623-9EA257D8D2A3}"/>
              </a:ext>
            </a:extLst>
          </p:cNvPr>
          <p:cNvSpPr txBox="1"/>
          <p:nvPr/>
        </p:nvSpPr>
        <p:spPr>
          <a:xfrm>
            <a:off x="5575537" y="3572979"/>
            <a:ext cx="3624448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공용 레이아웃 </a:t>
            </a:r>
            <a:r>
              <a:rPr lang="en-US" altLang="ko-KR" sz="1200" b="1" u="sng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SectionList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 페이지 </a:t>
            </a:r>
            <a:r>
              <a:rPr lang="en-US" altLang="ko-KR" sz="1200" b="1" u="sng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KnowParts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 (90%) 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CSS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스크롤 메뉴 개발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781C35-030D-4FEA-820E-70A419C1623B}"/>
              </a:ext>
            </a:extLst>
          </p:cNvPr>
          <p:cNvSpPr txBox="1"/>
          <p:nvPr/>
        </p:nvSpPr>
        <p:spPr>
          <a:xfrm>
            <a:off x="5575537" y="4999011"/>
            <a:ext cx="4469074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부품 알고가기 페이지의 시나리오를 테스트한다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담당 페이지의 오류를 수정하고 완성도를 높인다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자바스크립트 기능을 추가한다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09624FF-DC79-470E-9D2A-257E58FED730}"/>
              </a:ext>
            </a:extLst>
          </p:cNvPr>
          <p:cNvSpPr txBox="1"/>
          <p:nvPr/>
        </p:nvSpPr>
        <p:spPr>
          <a:xfrm>
            <a:off x="5341547" y="1756698"/>
            <a:ext cx="4507692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클래스 구현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0344DAB-1DE6-4171-9561-8D0B56998F81}"/>
              </a:ext>
            </a:extLst>
          </p:cNvPr>
          <p:cNvSpPr txBox="1"/>
          <p:nvPr/>
        </p:nvSpPr>
        <p:spPr>
          <a:xfrm>
            <a:off x="5368523" y="3223481"/>
            <a:ext cx="4507692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클래스 개발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CSS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개발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4220D73-6615-4897-90A0-4859496E29C8}"/>
              </a:ext>
            </a:extLst>
          </p:cNvPr>
          <p:cNvSpPr txBox="1"/>
          <p:nvPr/>
        </p:nvSpPr>
        <p:spPr>
          <a:xfrm>
            <a:off x="5368523" y="4649574"/>
            <a:ext cx="4507692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시나리오 테스트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A9A1706-500D-4DE8-B7E1-76017AEE79C4}"/>
              </a:ext>
            </a:extLst>
          </p:cNvPr>
          <p:cNvCxnSpPr>
            <a:cxnSpLocks/>
          </p:cNvCxnSpPr>
          <p:nvPr/>
        </p:nvCxnSpPr>
        <p:spPr>
          <a:xfrm>
            <a:off x="4991900" y="5984897"/>
            <a:ext cx="525132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B18ED31-0F54-4DD8-91E5-296D5BAB13E6}"/>
              </a:ext>
            </a:extLst>
          </p:cNvPr>
          <p:cNvSpPr txBox="1"/>
          <p:nvPr/>
        </p:nvSpPr>
        <p:spPr>
          <a:xfrm>
            <a:off x="8736530" y="371080"/>
            <a:ext cx="1292086" cy="86979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지난 일정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개발 완료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7B5F49-6392-450B-AF3D-B8D99AE45738}"/>
              </a:ext>
            </a:extLst>
          </p:cNvPr>
          <p:cNvSpPr txBox="1"/>
          <p:nvPr/>
        </p:nvSpPr>
        <p:spPr>
          <a:xfrm>
            <a:off x="606489" y="167884"/>
            <a:ext cx="237929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팀장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 팀원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팀원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 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155336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E31613-2B8C-4C99-889A-E40613BA0F8F}"/>
              </a:ext>
            </a:extLst>
          </p:cNvPr>
          <p:cNvSpPr txBox="1"/>
          <p:nvPr/>
        </p:nvSpPr>
        <p:spPr>
          <a:xfrm>
            <a:off x="1269742" y="1116716"/>
            <a:ext cx="1098571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우은혁</a:t>
            </a:r>
            <a:r>
              <a:rPr lang="ko-KR" altLang="en-US" sz="2201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ko-KR" altLang="en-US" sz="220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2F0EB9-DE73-4CA6-AAB5-3049877502A2}"/>
              </a:ext>
            </a:extLst>
          </p:cNvPr>
          <p:cNvSpPr/>
          <p:nvPr/>
        </p:nvSpPr>
        <p:spPr>
          <a:xfrm>
            <a:off x="9832354" y="2399296"/>
            <a:ext cx="1653660" cy="295757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Navigation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E93697-AD2D-4087-8DA5-2FC1C0D7D861}"/>
              </a:ext>
            </a:extLst>
          </p:cNvPr>
          <p:cNvSpPr/>
          <p:nvPr/>
        </p:nvSpPr>
        <p:spPr>
          <a:xfrm>
            <a:off x="9832354" y="5223591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Footer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FE5805-43CC-4F9D-A0EC-85A21129A1DE}"/>
              </a:ext>
            </a:extLst>
          </p:cNvPr>
          <p:cNvSpPr/>
          <p:nvPr/>
        </p:nvSpPr>
        <p:spPr>
          <a:xfrm>
            <a:off x="9832354" y="3811444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Article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2DEDCBF-1F6D-4F8B-8A81-74A166BF98C7}"/>
              </a:ext>
            </a:extLst>
          </p:cNvPr>
          <p:cNvCxnSpPr>
            <a:cxnSpLocks/>
          </p:cNvCxnSpPr>
          <p:nvPr/>
        </p:nvCxnSpPr>
        <p:spPr>
          <a:xfrm>
            <a:off x="297805" y="1675228"/>
            <a:ext cx="872348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9A6A01C-7D07-4B90-8E99-CD4885611E74}"/>
              </a:ext>
            </a:extLst>
          </p:cNvPr>
          <p:cNvCxnSpPr>
            <a:cxnSpLocks/>
          </p:cNvCxnSpPr>
          <p:nvPr/>
        </p:nvCxnSpPr>
        <p:spPr>
          <a:xfrm>
            <a:off x="8680424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E0E06-D0E6-4968-85B5-9F29DEEE79C9}"/>
              </a:ext>
            </a:extLst>
          </p:cNvPr>
          <p:cNvCxnSpPr>
            <a:cxnSpLocks/>
          </p:cNvCxnSpPr>
          <p:nvPr/>
        </p:nvCxnSpPr>
        <p:spPr>
          <a:xfrm>
            <a:off x="1231661" y="1675228"/>
            <a:ext cx="0" cy="480040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D7E45F-456A-4CDB-B78C-282B086BA889}"/>
              </a:ext>
            </a:extLst>
          </p:cNvPr>
          <p:cNvSpPr/>
          <p:nvPr/>
        </p:nvSpPr>
        <p:spPr>
          <a:xfrm>
            <a:off x="1231661" y="2367305"/>
            <a:ext cx="113665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주 페이지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4D922B-044D-4728-BEB0-A6376A360B89}"/>
              </a:ext>
            </a:extLst>
          </p:cNvPr>
          <p:cNvSpPr/>
          <p:nvPr/>
        </p:nvSpPr>
        <p:spPr>
          <a:xfrm>
            <a:off x="7895188" y="1505166"/>
            <a:ext cx="1570472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latin typeface="+mn-ea"/>
              </a:rPr>
              <a:t>공유 레이아웃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BEFCE3-4947-4D92-874F-91B02DF3EF3F}"/>
              </a:ext>
            </a:extLst>
          </p:cNvPr>
          <p:cNvSpPr/>
          <p:nvPr/>
        </p:nvSpPr>
        <p:spPr>
          <a:xfrm>
            <a:off x="9832354" y="987148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Header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1AEB80E-7124-4826-84DB-390E73A61FAA}"/>
              </a:ext>
            </a:extLst>
          </p:cNvPr>
          <p:cNvSpPr/>
          <p:nvPr/>
        </p:nvSpPr>
        <p:spPr>
          <a:xfrm>
            <a:off x="9832354" y="1282906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로고 및 타이틀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783FFE0-88CC-42D6-9E19-D5ADE972941D}"/>
              </a:ext>
            </a:extLst>
          </p:cNvPr>
          <p:cNvCxnSpPr>
            <a:cxnSpLocks/>
            <a:stCxn id="86" idx="0"/>
            <a:endCxn id="62" idx="2"/>
          </p:cNvCxnSpPr>
          <p:nvPr/>
        </p:nvCxnSpPr>
        <p:spPr>
          <a:xfrm rot="16200000" flipV="1">
            <a:off x="5781351" y="3744473"/>
            <a:ext cx="924699" cy="2715385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39806C0E-1676-4BF2-94DD-4C19FA91769D}"/>
              </a:ext>
            </a:extLst>
          </p:cNvPr>
          <p:cNvCxnSpPr>
            <a:cxnSpLocks/>
            <a:stCxn id="47" idx="0"/>
            <a:endCxn id="62" idx="2"/>
          </p:cNvCxnSpPr>
          <p:nvPr/>
        </p:nvCxnSpPr>
        <p:spPr>
          <a:xfrm rot="5400000" flipH="1" flipV="1">
            <a:off x="3063615" y="3742124"/>
            <a:ext cx="924699" cy="2720085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0B8794F-0B14-47A6-BB11-70CAD8F716C2}"/>
              </a:ext>
            </a:extLst>
          </p:cNvPr>
          <p:cNvSpPr/>
          <p:nvPr/>
        </p:nvSpPr>
        <p:spPr>
          <a:xfrm>
            <a:off x="4271372" y="2073901"/>
            <a:ext cx="1229269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Home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F69A02E-0439-4ED2-9879-F3B0222D27F0}"/>
              </a:ext>
            </a:extLst>
          </p:cNvPr>
          <p:cNvSpPr/>
          <p:nvPr/>
        </p:nvSpPr>
        <p:spPr>
          <a:xfrm>
            <a:off x="4271372" y="2344137"/>
            <a:ext cx="1229268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홈페이지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4A0AF96-8A2A-4CD8-A08A-52AB29224110}"/>
              </a:ext>
            </a:extLst>
          </p:cNvPr>
          <p:cNvCxnSpPr>
            <a:cxnSpLocks/>
            <a:stCxn id="58" idx="0"/>
            <a:endCxn id="52" idx="2"/>
          </p:cNvCxnSpPr>
          <p:nvPr/>
        </p:nvCxnSpPr>
        <p:spPr>
          <a:xfrm flipH="1" flipV="1">
            <a:off x="4886006" y="2926114"/>
            <a:ext cx="2248567" cy="86821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F80EB6E-0EE7-4D55-87B2-3EA1D83C9F87}"/>
              </a:ext>
            </a:extLst>
          </p:cNvPr>
          <p:cNvCxnSpPr>
            <a:cxnSpLocks/>
            <a:stCxn id="52" idx="2"/>
            <a:endCxn id="61" idx="0"/>
          </p:cNvCxnSpPr>
          <p:nvPr/>
        </p:nvCxnSpPr>
        <p:spPr>
          <a:xfrm>
            <a:off x="4886006" y="2926114"/>
            <a:ext cx="3" cy="86149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F8F6AF-DB54-4D09-B733-59894946FB38}"/>
              </a:ext>
            </a:extLst>
          </p:cNvPr>
          <p:cNvCxnSpPr>
            <a:cxnSpLocks/>
            <a:stCxn id="64" idx="0"/>
            <a:endCxn id="52" idx="2"/>
          </p:cNvCxnSpPr>
          <p:nvPr/>
        </p:nvCxnSpPr>
        <p:spPr>
          <a:xfrm flipV="1">
            <a:off x="2854639" y="2926114"/>
            <a:ext cx="2031367" cy="8571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2A00C64-352E-45AA-BF41-657B6BF02396}"/>
              </a:ext>
            </a:extLst>
          </p:cNvPr>
          <p:cNvSpPr/>
          <p:nvPr/>
        </p:nvSpPr>
        <p:spPr>
          <a:xfrm>
            <a:off x="6236236" y="3794326"/>
            <a:ext cx="1796673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  <a:latin typeface="+mn-ea"/>
              </a:rPr>
              <a:t>PurchaseSite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CDB2496-DBB4-4740-9F2B-90FCE2CBD444}"/>
              </a:ext>
            </a:extLst>
          </p:cNvPr>
          <p:cNvSpPr/>
          <p:nvPr/>
        </p:nvSpPr>
        <p:spPr>
          <a:xfrm>
            <a:off x="6236237" y="4064561"/>
            <a:ext cx="1796672" cy="581978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구매 사이트 연결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E1FEF7E-90C8-4B37-86AE-F1A64C2F1BED}"/>
              </a:ext>
            </a:extLst>
          </p:cNvPr>
          <p:cNvSpPr/>
          <p:nvPr/>
        </p:nvSpPr>
        <p:spPr>
          <a:xfrm>
            <a:off x="4204867" y="3787604"/>
            <a:ext cx="1362283" cy="270234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Estimate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6BDFF19-E244-4973-9F9E-C4823A20E24D}"/>
              </a:ext>
            </a:extLst>
          </p:cNvPr>
          <p:cNvSpPr/>
          <p:nvPr/>
        </p:nvSpPr>
        <p:spPr>
          <a:xfrm>
            <a:off x="4204866" y="4057839"/>
            <a:ext cx="1362282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견적 산출</a:t>
            </a:r>
            <a:endParaRPr lang="en-US" altLang="ko-KR" sz="12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0C05CDD-085F-4C64-83CA-02ADFA63E0AF}"/>
              </a:ext>
            </a:extLst>
          </p:cNvPr>
          <p:cNvSpPr/>
          <p:nvPr/>
        </p:nvSpPr>
        <p:spPr>
          <a:xfrm>
            <a:off x="2173497" y="3783282"/>
            <a:ext cx="1362283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  <a:latin typeface="+mn-ea"/>
              </a:rPr>
              <a:t>KnowParts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7F604C2-B759-456C-AC7B-307024A7287D}"/>
              </a:ext>
            </a:extLst>
          </p:cNvPr>
          <p:cNvSpPr/>
          <p:nvPr/>
        </p:nvSpPr>
        <p:spPr>
          <a:xfrm>
            <a:off x="2173496" y="4053517"/>
            <a:ext cx="1362282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부품 알고가기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1EB4AC-D080-47A6-9CB6-1FF3D3E201C3}"/>
              </a:ext>
            </a:extLst>
          </p:cNvPr>
          <p:cNvSpPr txBox="1"/>
          <p:nvPr/>
        </p:nvSpPr>
        <p:spPr>
          <a:xfrm>
            <a:off x="1194858" y="270584"/>
            <a:ext cx="270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Team 5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0975D97-ABA9-490D-8ABC-9D18B1C0C200}"/>
              </a:ext>
            </a:extLst>
          </p:cNvPr>
          <p:cNvSpPr/>
          <p:nvPr/>
        </p:nvSpPr>
        <p:spPr>
          <a:xfrm>
            <a:off x="1498491" y="5564515"/>
            <a:ext cx="1334862" cy="270234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Game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BFCEA1E-EADC-48A2-AB8E-394751CCCC81}"/>
              </a:ext>
            </a:extLst>
          </p:cNvPr>
          <p:cNvSpPr/>
          <p:nvPr/>
        </p:nvSpPr>
        <p:spPr>
          <a:xfrm>
            <a:off x="1498491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게임용</a:t>
            </a:r>
            <a:endParaRPr lang="en-US" altLang="ko-KR" sz="12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202C70B-5837-49B9-8A1C-A5C331DA3347}"/>
              </a:ext>
            </a:extLst>
          </p:cNvPr>
          <p:cNvSpPr/>
          <p:nvPr/>
        </p:nvSpPr>
        <p:spPr>
          <a:xfrm>
            <a:off x="5122137" y="5564515"/>
            <a:ext cx="1334862" cy="270234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Business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ACA94BF-788A-4957-945F-98C7904F40F1}"/>
              </a:ext>
            </a:extLst>
          </p:cNvPr>
          <p:cNvSpPr/>
          <p:nvPr/>
        </p:nvSpPr>
        <p:spPr>
          <a:xfrm>
            <a:off x="5122137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작업용</a:t>
            </a:r>
            <a:endParaRPr lang="en-US" altLang="ko-KR" sz="12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A3BB98-EC72-468D-9984-E61B056ABAE1}"/>
              </a:ext>
            </a:extLst>
          </p:cNvPr>
          <p:cNvSpPr/>
          <p:nvPr/>
        </p:nvSpPr>
        <p:spPr>
          <a:xfrm>
            <a:off x="3310314" y="5564515"/>
            <a:ext cx="1334862" cy="270234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Office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BA7D9D6-6729-47B2-A72A-4A493669FF99}"/>
              </a:ext>
            </a:extLst>
          </p:cNvPr>
          <p:cNvSpPr/>
          <p:nvPr/>
        </p:nvSpPr>
        <p:spPr>
          <a:xfrm>
            <a:off x="3310314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사무용</a:t>
            </a:r>
            <a:endParaRPr lang="en-US" altLang="ko-KR" sz="12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32E83B2-AE04-4A71-AB2E-8FACCBF5F754}"/>
              </a:ext>
            </a:extLst>
          </p:cNvPr>
          <p:cNvSpPr/>
          <p:nvPr/>
        </p:nvSpPr>
        <p:spPr>
          <a:xfrm>
            <a:off x="6933961" y="5564515"/>
            <a:ext cx="1334862" cy="270234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Broadcast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5283EC3-8C78-43A0-8B7F-7516E42F7857}"/>
              </a:ext>
            </a:extLst>
          </p:cNvPr>
          <p:cNvSpPr/>
          <p:nvPr/>
        </p:nvSpPr>
        <p:spPr>
          <a:xfrm>
            <a:off x="6933961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방송용</a:t>
            </a:r>
            <a:endParaRPr lang="en-US" altLang="ko-KR" sz="12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AE37ECB8-4B2C-4F23-8475-CB53C067EB6F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3977745" y="5102165"/>
            <a:ext cx="0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092B0ABF-0D2B-4C94-92DB-2B873DC19CD1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5789568" y="5102165"/>
            <a:ext cx="1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ABE3B8-09E1-498F-90ED-0C9FF826D19E}"/>
              </a:ext>
            </a:extLst>
          </p:cNvPr>
          <p:cNvSpPr/>
          <p:nvPr/>
        </p:nvSpPr>
        <p:spPr>
          <a:xfrm>
            <a:off x="9832354" y="2691227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견적 마법사</a:t>
            </a:r>
            <a:endParaRPr lang="en-US" altLang="ko-KR" sz="14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953715F-B7C5-496D-8DD4-C683C928D838}"/>
              </a:ext>
            </a:extLst>
          </p:cNvPr>
          <p:cNvSpPr/>
          <p:nvPr/>
        </p:nvSpPr>
        <p:spPr>
          <a:xfrm>
            <a:off x="9832354" y="4107201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본문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CF4419F-AC87-4B00-8062-2AF3F93826D0}"/>
              </a:ext>
            </a:extLst>
          </p:cNvPr>
          <p:cNvSpPr/>
          <p:nvPr/>
        </p:nvSpPr>
        <p:spPr>
          <a:xfrm>
            <a:off x="9832354" y="5519348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사이트 소개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24F890E-8A7A-4BCB-8AA8-C54F63CC1F39}"/>
              </a:ext>
            </a:extLst>
          </p:cNvPr>
          <p:cNvSpPr/>
          <p:nvPr/>
        </p:nvSpPr>
        <p:spPr>
          <a:xfrm>
            <a:off x="6372460" y="2073901"/>
            <a:ext cx="1229269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Intro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47FEC10-4CD8-447A-B97C-D8E6BEB793C8}"/>
              </a:ext>
            </a:extLst>
          </p:cNvPr>
          <p:cNvSpPr/>
          <p:nvPr/>
        </p:nvSpPr>
        <p:spPr>
          <a:xfrm>
            <a:off x="6372460" y="2344137"/>
            <a:ext cx="1229268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시작 페이지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20885FE2-938E-4D52-B9AF-09F8D78C778B}"/>
              </a:ext>
            </a:extLst>
          </p:cNvPr>
          <p:cNvCxnSpPr>
            <a:cxnSpLocks/>
            <a:stCxn id="72" idx="1"/>
            <a:endCxn id="52" idx="3"/>
          </p:cNvCxnSpPr>
          <p:nvPr/>
        </p:nvCxnSpPr>
        <p:spPr>
          <a:xfrm flipH="1">
            <a:off x="5500640" y="2635126"/>
            <a:ext cx="871820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  <a:headEnd type="none"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7460429-FA21-482D-890D-CC37A13E1388}"/>
              </a:ext>
            </a:extLst>
          </p:cNvPr>
          <p:cNvCxnSpPr>
            <a:cxnSpLocks/>
            <a:stCxn id="59" idx="1"/>
            <a:endCxn id="62" idx="3"/>
          </p:cNvCxnSpPr>
          <p:nvPr/>
        </p:nvCxnSpPr>
        <p:spPr>
          <a:xfrm flipH="1" flipV="1">
            <a:off x="5567148" y="4348828"/>
            <a:ext cx="669089" cy="672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래픽 2" descr="대상 그룹">
            <a:extLst>
              <a:ext uri="{FF2B5EF4-FFF2-40B4-BE49-F238E27FC236}">
                <a16:creationId xmlns:a16="http://schemas.microsoft.com/office/drawing/2014/main" id="{4ACA9C73-9681-4E36-B754-DE0C5D509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4818" y="247172"/>
            <a:ext cx="914400" cy="914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B4F7CC3-5383-473C-B227-444EFAC1BF18}"/>
              </a:ext>
            </a:extLst>
          </p:cNvPr>
          <p:cNvSpPr txBox="1"/>
          <p:nvPr/>
        </p:nvSpPr>
        <p:spPr>
          <a:xfrm>
            <a:off x="2224284" y="1243696"/>
            <a:ext cx="237929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팀장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 </a:t>
            </a:r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팀원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팀원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 </a:t>
            </a:r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2959561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9F78E9C-C6C0-4454-92A1-718F47D7B852}"/>
              </a:ext>
            </a:extLst>
          </p:cNvPr>
          <p:cNvCxnSpPr>
            <a:cxnSpLocks/>
          </p:cNvCxnSpPr>
          <p:nvPr/>
        </p:nvCxnSpPr>
        <p:spPr>
          <a:xfrm>
            <a:off x="189567" y="1597404"/>
            <a:ext cx="1005365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11C7F4-152F-4282-B01B-C66F4FFBFE11}"/>
              </a:ext>
            </a:extLst>
          </p:cNvPr>
          <p:cNvSpPr txBox="1"/>
          <p:nvPr/>
        </p:nvSpPr>
        <p:spPr>
          <a:xfrm>
            <a:off x="671664" y="523961"/>
            <a:ext cx="264081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우은혁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5541EC4-3EB8-4A63-A839-FE1F9483BDCA}"/>
              </a:ext>
            </a:extLst>
          </p:cNvPr>
          <p:cNvGrpSpPr/>
          <p:nvPr/>
        </p:nvGrpSpPr>
        <p:grpSpPr>
          <a:xfrm>
            <a:off x="1244710" y="1881337"/>
            <a:ext cx="5465788" cy="830997"/>
            <a:chOff x="1244710" y="1793788"/>
            <a:chExt cx="5465788" cy="83099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A1D79C-D952-46A2-8534-47E0DA29AF40}"/>
                </a:ext>
              </a:extLst>
            </p:cNvPr>
            <p:cNvSpPr txBox="1"/>
            <p:nvPr/>
          </p:nvSpPr>
          <p:spPr>
            <a:xfrm>
              <a:off x="2202806" y="2317907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클래스 구현</a:t>
              </a:r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자료 조사</a:t>
              </a:r>
              <a:endParaRPr lang="en-US" altLang="ko-KR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0B729A3-A7E3-47A9-BDF8-4818336FB949}"/>
                </a:ext>
              </a:extLst>
            </p:cNvPr>
            <p:cNvSpPr txBox="1"/>
            <p:nvPr/>
          </p:nvSpPr>
          <p:spPr>
            <a:xfrm>
              <a:off x="2184334" y="1843076"/>
              <a:ext cx="450769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5</a:t>
              </a:r>
              <a:r>
                <a:rPr lang="ko-KR" altLang="en-US" sz="2800" b="1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월 </a:t>
              </a:r>
              <a:r>
                <a:rPr lang="en-US" altLang="ko-KR" sz="2800" b="1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4</a:t>
              </a:r>
              <a:r>
                <a:rPr lang="ko-KR" altLang="en-US" sz="2800" b="1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주차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64AEC36-E770-41E1-ABB4-DB7F738F4EA3}"/>
                </a:ext>
              </a:extLst>
            </p:cNvPr>
            <p:cNvSpPr txBox="1"/>
            <p:nvPr/>
          </p:nvSpPr>
          <p:spPr>
            <a:xfrm>
              <a:off x="1244710" y="1793788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9">
            <a:extLst>
              <a:ext uri="{FF2B5EF4-FFF2-40B4-BE49-F238E27FC236}">
                <a16:creationId xmlns:a16="http://schemas.microsoft.com/office/drawing/2014/main" id="{A2CA1BDD-F243-447D-A524-D14D64D325DB}"/>
              </a:ext>
            </a:extLst>
          </p:cNvPr>
          <p:cNvGrpSpPr/>
          <p:nvPr/>
        </p:nvGrpSpPr>
        <p:grpSpPr>
          <a:xfrm>
            <a:off x="1226238" y="3311038"/>
            <a:ext cx="5465788" cy="830997"/>
            <a:chOff x="5812355" y="1675118"/>
            <a:chExt cx="5465788" cy="830997"/>
          </a:xfrm>
        </p:grpSpPr>
        <p:grpSp>
          <p:nvGrpSpPr>
            <p:cNvPr id="20" name="Group 10">
              <a:extLst>
                <a:ext uri="{FF2B5EF4-FFF2-40B4-BE49-F238E27FC236}">
                  <a16:creationId xmlns:a16="http://schemas.microsoft.com/office/drawing/2014/main" id="{72093B97-99D4-4E40-AF62-0B46AE8DEB5D}"/>
                </a:ext>
              </a:extLst>
            </p:cNvPr>
            <p:cNvGrpSpPr/>
            <p:nvPr/>
          </p:nvGrpSpPr>
          <p:grpSpPr>
            <a:xfrm>
              <a:off x="6751979" y="1724406"/>
              <a:ext cx="4526164" cy="751830"/>
              <a:chOff x="6751979" y="1724406"/>
              <a:chExt cx="4526164" cy="751830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DFB6E4A-9DE2-4445-BF66-C03F2EE35FEF}"/>
                  </a:ext>
                </a:extLst>
              </p:cNvPr>
              <p:cNvSpPr txBox="1"/>
              <p:nvPr/>
            </p:nvSpPr>
            <p:spPr>
              <a:xfrm>
                <a:off x="6770451" y="219923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클래스 개발</a:t>
                </a:r>
                <a:r>
                  <a:rPr lang="en-US" altLang="ko-KR" sz="1200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, </a:t>
                </a:r>
                <a:r>
                  <a:rPr lang="ko-KR" altLang="en-US" sz="1200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자바스크립트 개발</a:t>
                </a:r>
                <a:endParaRPr lang="en-US" altLang="ko-KR" sz="1200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EEED030-F70B-4955-B3D4-9DC91750B3F3}"/>
                  </a:ext>
                </a:extLst>
              </p:cNvPr>
              <p:cNvSpPr txBox="1"/>
              <p:nvPr/>
            </p:nvSpPr>
            <p:spPr>
              <a:xfrm>
                <a:off x="6751979" y="1724406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5</a:t>
                </a:r>
                <a:r>
                  <a:rPr lang="ko-KR" altLang="en-US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월 </a:t>
                </a:r>
                <a:r>
                  <a:rPr lang="en-US" altLang="ko-KR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5</a:t>
                </a:r>
                <a:r>
                  <a:rPr lang="ko-KR" altLang="en-US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주차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E426A8B-D66B-4869-B2A8-82592B767BAA}"/>
                </a:ext>
              </a:extLst>
            </p:cNvPr>
            <p:cNvSpPr txBox="1"/>
            <p:nvPr/>
          </p:nvSpPr>
          <p:spPr>
            <a:xfrm>
              <a:off x="5812355" y="1675118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14">
            <a:extLst>
              <a:ext uri="{FF2B5EF4-FFF2-40B4-BE49-F238E27FC236}">
                <a16:creationId xmlns:a16="http://schemas.microsoft.com/office/drawing/2014/main" id="{2791996A-C63F-4FC0-A657-E45AB440D4B9}"/>
              </a:ext>
            </a:extLst>
          </p:cNvPr>
          <p:cNvGrpSpPr/>
          <p:nvPr/>
        </p:nvGrpSpPr>
        <p:grpSpPr>
          <a:xfrm>
            <a:off x="1207766" y="4838016"/>
            <a:ext cx="5465788" cy="830997"/>
            <a:chOff x="5812355" y="1675118"/>
            <a:chExt cx="5465788" cy="830997"/>
          </a:xfrm>
        </p:grpSpPr>
        <p:grpSp>
          <p:nvGrpSpPr>
            <p:cNvPr id="25" name="Group 15">
              <a:extLst>
                <a:ext uri="{FF2B5EF4-FFF2-40B4-BE49-F238E27FC236}">
                  <a16:creationId xmlns:a16="http://schemas.microsoft.com/office/drawing/2014/main" id="{AA7E9C82-C732-45D8-B148-52BCF59B0354}"/>
                </a:ext>
              </a:extLst>
            </p:cNvPr>
            <p:cNvGrpSpPr/>
            <p:nvPr/>
          </p:nvGrpSpPr>
          <p:grpSpPr>
            <a:xfrm>
              <a:off x="6751979" y="1686306"/>
              <a:ext cx="4526164" cy="760219"/>
              <a:chOff x="6751979" y="1686306"/>
              <a:chExt cx="4526164" cy="760219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AFE5F44-2BD8-449F-B71D-1317DFF855E3}"/>
                  </a:ext>
                </a:extLst>
              </p:cNvPr>
              <p:cNvSpPr txBox="1"/>
              <p:nvPr/>
            </p:nvSpPr>
            <p:spPr>
              <a:xfrm>
                <a:off x="6770451" y="2169526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데이터 추가</a:t>
                </a:r>
                <a:r>
                  <a:rPr lang="en-US" altLang="ko-KR" sz="1200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, </a:t>
                </a:r>
                <a:r>
                  <a:rPr lang="ko-KR" altLang="en-US" sz="1200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시나리오 테스트</a:t>
                </a:r>
                <a:endParaRPr lang="en-US" altLang="ko-KR" sz="1200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6D98245-6E50-48B3-B560-11E253790B89}"/>
                  </a:ext>
                </a:extLst>
              </p:cNvPr>
              <p:cNvSpPr txBox="1"/>
              <p:nvPr/>
            </p:nvSpPr>
            <p:spPr>
              <a:xfrm>
                <a:off x="6751979" y="1686306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6</a:t>
                </a:r>
                <a:r>
                  <a:rPr lang="ko-KR" altLang="en-US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월 </a:t>
                </a:r>
                <a:r>
                  <a:rPr lang="en-US" altLang="ko-KR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1</a:t>
                </a:r>
                <a:r>
                  <a:rPr lang="ko-KR" altLang="en-US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주차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93F378A-7BB8-4924-B2D8-AC2804EEE950}"/>
                </a:ext>
              </a:extLst>
            </p:cNvPr>
            <p:cNvSpPr txBox="1"/>
            <p:nvPr/>
          </p:nvSpPr>
          <p:spPr>
            <a:xfrm>
              <a:off x="5812355" y="1675118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22641A7-0A65-48FD-BD34-45D49164A7AD}"/>
              </a:ext>
            </a:extLst>
          </p:cNvPr>
          <p:cNvCxnSpPr>
            <a:cxnSpLocks/>
          </p:cNvCxnSpPr>
          <p:nvPr/>
        </p:nvCxnSpPr>
        <p:spPr>
          <a:xfrm>
            <a:off x="4983783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AC7C19C-029E-42D7-B27D-D23B7420BB9E}"/>
              </a:ext>
            </a:extLst>
          </p:cNvPr>
          <p:cNvCxnSpPr>
            <a:cxnSpLocks/>
          </p:cNvCxnSpPr>
          <p:nvPr/>
        </p:nvCxnSpPr>
        <p:spPr>
          <a:xfrm>
            <a:off x="1064243" y="1597404"/>
            <a:ext cx="0" cy="460884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D6081B-FB1E-4DFE-8D6D-5B64FAD060B0}"/>
              </a:ext>
            </a:extLst>
          </p:cNvPr>
          <p:cNvSpPr/>
          <p:nvPr/>
        </p:nvSpPr>
        <p:spPr>
          <a:xfrm>
            <a:off x="4688777" y="1431404"/>
            <a:ext cx="590012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상세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93262239-C2AA-4F4E-861F-DFFC8E043128}"/>
              </a:ext>
            </a:extLst>
          </p:cNvPr>
          <p:cNvCxnSpPr>
            <a:cxnSpLocks/>
          </p:cNvCxnSpPr>
          <p:nvPr/>
        </p:nvCxnSpPr>
        <p:spPr>
          <a:xfrm>
            <a:off x="4991900" y="3062610"/>
            <a:ext cx="466766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584FC3E-FC68-495B-A368-E49FFBF9F11E}"/>
              </a:ext>
            </a:extLst>
          </p:cNvPr>
          <p:cNvSpPr txBox="1"/>
          <p:nvPr/>
        </p:nvSpPr>
        <p:spPr>
          <a:xfrm>
            <a:off x="5547131" y="2079040"/>
            <a:ext cx="5180539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공용 레이아웃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Nav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기본 틀 구현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 페이지 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Estimate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기본 틀 구현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프로그램 사양 조사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8406BEE6-F114-4E91-B4D3-FDA4F2DE12A6}"/>
              </a:ext>
            </a:extLst>
          </p:cNvPr>
          <p:cNvCxnSpPr>
            <a:cxnSpLocks/>
          </p:cNvCxnSpPr>
          <p:nvPr/>
        </p:nvCxnSpPr>
        <p:spPr>
          <a:xfrm>
            <a:off x="4991900" y="4523754"/>
            <a:ext cx="466766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2864C160-6E02-4E1F-9623-9EA257D8D2A3}"/>
              </a:ext>
            </a:extLst>
          </p:cNvPr>
          <p:cNvSpPr txBox="1"/>
          <p:nvPr/>
        </p:nvSpPr>
        <p:spPr>
          <a:xfrm>
            <a:off x="5575536" y="3572979"/>
            <a:ext cx="5290507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공용 레이아웃 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Nav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 페이지 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Estimate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 (90%) 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JavaScript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781C35-030D-4FEA-820E-70A419C1623B}"/>
              </a:ext>
            </a:extLst>
          </p:cNvPr>
          <p:cNvSpPr txBox="1"/>
          <p:nvPr/>
        </p:nvSpPr>
        <p:spPr>
          <a:xfrm>
            <a:off x="5575536" y="4999011"/>
            <a:ext cx="5290507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(80%)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구현한 틀에 필요한 데이터를 채워 넣는다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견적 페이지의 시나리오를 테스트한다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담당 페이지의 오류를 수정하고 완성도를 높인다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09624FF-DC79-470E-9D2A-257E58FED730}"/>
              </a:ext>
            </a:extLst>
          </p:cNvPr>
          <p:cNvSpPr txBox="1"/>
          <p:nvPr/>
        </p:nvSpPr>
        <p:spPr>
          <a:xfrm>
            <a:off x="5341547" y="1756698"/>
            <a:ext cx="4507692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클래스 구현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자료 조사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0344DAB-1DE6-4171-9561-8D0B56998F81}"/>
              </a:ext>
            </a:extLst>
          </p:cNvPr>
          <p:cNvSpPr txBox="1"/>
          <p:nvPr/>
        </p:nvSpPr>
        <p:spPr>
          <a:xfrm>
            <a:off x="5368523" y="3223481"/>
            <a:ext cx="4507692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클래스 구현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자바스크립트 개발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4220D73-6615-4897-90A0-4859496E29C8}"/>
              </a:ext>
            </a:extLst>
          </p:cNvPr>
          <p:cNvSpPr txBox="1"/>
          <p:nvPr/>
        </p:nvSpPr>
        <p:spPr>
          <a:xfrm>
            <a:off x="5368523" y="4649574"/>
            <a:ext cx="4507692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데이터 추가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시나리오 테스트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A9A1706-500D-4DE8-B7E1-76017AEE79C4}"/>
              </a:ext>
            </a:extLst>
          </p:cNvPr>
          <p:cNvCxnSpPr>
            <a:cxnSpLocks/>
          </p:cNvCxnSpPr>
          <p:nvPr/>
        </p:nvCxnSpPr>
        <p:spPr>
          <a:xfrm>
            <a:off x="4991900" y="5984897"/>
            <a:ext cx="525132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B18ED31-0F54-4DD8-91E5-296D5BAB13E6}"/>
              </a:ext>
            </a:extLst>
          </p:cNvPr>
          <p:cNvSpPr txBox="1"/>
          <p:nvPr/>
        </p:nvSpPr>
        <p:spPr>
          <a:xfrm>
            <a:off x="8736530" y="371080"/>
            <a:ext cx="1292086" cy="86979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지난 일정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개발 완료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5EA30D-3FF9-4215-AB76-9C97BA6A0B70}"/>
              </a:ext>
            </a:extLst>
          </p:cNvPr>
          <p:cNvSpPr txBox="1"/>
          <p:nvPr/>
        </p:nvSpPr>
        <p:spPr>
          <a:xfrm>
            <a:off x="606489" y="167884"/>
            <a:ext cx="237929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팀장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팀원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팀원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 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493634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E31613-2B8C-4C99-889A-E40613BA0F8F}"/>
              </a:ext>
            </a:extLst>
          </p:cNvPr>
          <p:cNvSpPr txBox="1"/>
          <p:nvPr/>
        </p:nvSpPr>
        <p:spPr>
          <a:xfrm>
            <a:off x="1269742" y="1116716"/>
            <a:ext cx="2899178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임효비</a:t>
            </a:r>
            <a:endParaRPr lang="ko-KR" altLang="en-US" sz="220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2F0EB9-DE73-4CA6-AAB5-3049877502A2}"/>
              </a:ext>
            </a:extLst>
          </p:cNvPr>
          <p:cNvSpPr/>
          <p:nvPr/>
        </p:nvSpPr>
        <p:spPr>
          <a:xfrm>
            <a:off x="9832354" y="2399296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Navigation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E93697-AD2D-4087-8DA5-2FC1C0D7D861}"/>
              </a:ext>
            </a:extLst>
          </p:cNvPr>
          <p:cNvSpPr/>
          <p:nvPr/>
        </p:nvSpPr>
        <p:spPr>
          <a:xfrm>
            <a:off x="9832354" y="5223591"/>
            <a:ext cx="1653660" cy="295757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Footer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FE5805-43CC-4F9D-A0EC-85A21129A1DE}"/>
              </a:ext>
            </a:extLst>
          </p:cNvPr>
          <p:cNvSpPr/>
          <p:nvPr/>
        </p:nvSpPr>
        <p:spPr>
          <a:xfrm>
            <a:off x="9832354" y="3811444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Article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2DEDCBF-1F6D-4F8B-8A81-74A166BF98C7}"/>
              </a:ext>
            </a:extLst>
          </p:cNvPr>
          <p:cNvCxnSpPr>
            <a:cxnSpLocks/>
          </p:cNvCxnSpPr>
          <p:nvPr/>
        </p:nvCxnSpPr>
        <p:spPr>
          <a:xfrm>
            <a:off x="297805" y="1675228"/>
            <a:ext cx="872348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9A6A01C-7D07-4B90-8E99-CD4885611E74}"/>
              </a:ext>
            </a:extLst>
          </p:cNvPr>
          <p:cNvCxnSpPr>
            <a:cxnSpLocks/>
          </p:cNvCxnSpPr>
          <p:nvPr/>
        </p:nvCxnSpPr>
        <p:spPr>
          <a:xfrm>
            <a:off x="8680424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E0E06-D0E6-4968-85B5-9F29DEEE79C9}"/>
              </a:ext>
            </a:extLst>
          </p:cNvPr>
          <p:cNvCxnSpPr>
            <a:cxnSpLocks/>
          </p:cNvCxnSpPr>
          <p:nvPr/>
        </p:nvCxnSpPr>
        <p:spPr>
          <a:xfrm>
            <a:off x="1231661" y="1675228"/>
            <a:ext cx="0" cy="480040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D7E45F-456A-4CDB-B78C-282B086BA889}"/>
              </a:ext>
            </a:extLst>
          </p:cNvPr>
          <p:cNvSpPr/>
          <p:nvPr/>
        </p:nvSpPr>
        <p:spPr>
          <a:xfrm>
            <a:off x="1231661" y="2367305"/>
            <a:ext cx="113665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주 페이지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4D922B-044D-4728-BEB0-A6376A360B89}"/>
              </a:ext>
            </a:extLst>
          </p:cNvPr>
          <p:cNvSpPr/>
          <p:nvPr/>
        </p:nvSpPr>
        <p:spPr>
          <a:xfrm>
            <a:off x="7895188" y="1505166"/>
            <a:ext cx="1570472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latin typeface="+mn-ea"/>
              </a:rPr>
              <a:t>공유 레이아웃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BEFCE3-4947-4D92-874F-91B02DF3EF3F}"/>
              </a:ext>
            </a:extLst>
          </p:cNvPr>
          <p:cNvSpPr/>
          <p:nvPr/>
        </p:nvSpPr>
        <p:spPr>
          <a:xfrm>
            <a:off x="9832354" y="987148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Header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1AEB80E-7124-4826-84DB-390E73A61FAA}"/>
              </a:ext>
            </a:extLst>
          </p:cNvPr>
          <p:cNvSpPr/>
          <p:nvPr/>
        </p:nvSpPr>
        <p:spPr>
          <a:xfrm>
            <a:off x="9832354" y="1282906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로고 및 타이틀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783FFE0-88CC-42D6-9E19-D5ADE972941D}"/>
              </a:ext>
            </a:extLst>
          </p:cNvPr>
          <p:cNvCxnSpPr>
            <a:cxnSpLocks/>
            <a:stCxn id="86" idx="0"/>
            <a:endCxn id="62" idx="2"/>
          </p:cNvCxnSpPr>
          <p:nvPr/>
        </p:nvCxnSpPr>
        <p:spPr>
          <a:xfrm rot="16200000" flipV="1">
            <a:off x="5781351" y="3744473"/>
            <a:ext cx="924699" cy="2715385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39806C0E-1676-4BF2-94DD-4C19FA91769D}"/>
              </a:ext>
            </a:extLst>
          </p:cNvPr>
          <p:cNvCxnSpPr>
            <a:cxnSpLocks/>
            <a:stCxn id="47" idx="0"/>
            <a:endCxn id="62" idx="2"/>
          </p:cNvCxnSpPr>
          <p:nvPr/>
        </p:nvCxnSpPr>
        <p:spPr>
          <a:xfrm rot="5400000" flipH="1" flipV="1">
            <a:off x="3063615" y="3742124"/>
            <a:ext cx="924699" cy="2720085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0B8794F-0B14-47A6-BB11-70CAD8F716C2}"/>
              </a:ext>
            </a:extLst>
          </p:cNvPr>
          <p:cNvSpPr/>
          <p:nvPr/>
        </p:nvSpPr>
        <p:spPr>
          <a:xfrm>
            <a:off x="4271372" y="2073901"/>
            <a:ext cx="1229269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Home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F69A02E-0439-4ED2-9879-F3B0222D27F0}"/>
              </a:ext>
            </a:extLst>
          </p:cNvPr>
          <p:cNvSpPr/>
          <p:nvPr/>
        </p:nvSpPr>
        <p:spPr>
          <a:xfrm>
            <a:off x="4271372" y="2344137"/>
            <a:ext cx="1229268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홈페이지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4A0AF96-8A2A-4CD8-A08A-52AB29224110}"/>
              </a:ext>
            </a:extLst>
          </p:cNvPr>
          <p:cNvCxnSpPr>
            <a:cxnSpLocks/>
            <a:stCxn id="58" idx="0"/>
            <a:endCxn id="52" idx="2"/>
          </p:cNvCxnSpPr>
          <p:nvPr/>
        </p:nvCxnSpPr>
        <p:spPr>
          <a:xfrm flipH="1" flipV="1">
            <a:off x="4886006" y="2926114"/>
            <a:ext cx="2248567" cy="86821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F80EB6E-0EE7-4D55-87B2-3EA1D83C9F87}"/>
              </a:ext>
            </a:extLst>
          </p:cNvPr>
          <p:cNvCxnSpPr>
            <a:cxnSpLocks/>
            <a:stCxn id="52" idx="2"/>
            <a:endCxn id="61" idx="0"/>
          </p:cNvCxnSpPr>
          <p:nvPr/>
        </p:nvCxnSpPr>
        <p:spPr>
          <a:xfrm>
            <a:off x="4886006" y="2926114"/>
            <a:ext cx="3" cy="86149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F8F6AF-DB54-4D09-B733-59894946FB38}"/>
              </a:ext>
            </a:extLst>
          </p:cNvPr>
          <p:cNvCxnSpPr>
            <a:cxnSpLocks/>
            <a:stCxn id="64" idx="0"/>
            <a:endCxn id="52" idx="2"/>
          </p:cNvCxnSpPr>
          <p:nvPr/>
        </p:nvCxnSpPr>
        <p:spPr>
          <a:xfrm flipV="1">
            <a:off x="2854639" y="2926114"/>
            <a:ext cx="2031367" cy="8571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2A00C64-352E-45AA-BF41-657B6BF02396}"/>
              </a:ext>
            </a:extLst>
          </p:cNvPr>
          <p:cNvSpPr/>
          <p:nvPr/>
        </p:nvSpPr>
        <p:spPr>
          <a:xfrm>
            <a:off x="6236236" y="3794326"/>
            <a:ext cx="1796673" cy="270234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  <a:latin typeface="+mn-ea"/>
              </a:rPr>
              <a:t>PurchaseSite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CDB2496-DBB4-4740-9F2B-90FCE2CBD444}"/>
              </a:ext>
            </a:extLst>
          </p:cNvPr>
          <p:cNvSpPr/>
          <p:nvPr/>
        </p:nvSpPr>
        <p:spPr>
          <a:xfrm>
            <a:off x="6236237" y="4064561"/>
            <a:ext cx="1796672" cy="581978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구매 사이트 연결</a:t>
            </a:r>
            <a:endParaRPr lang="en-US" altLang="ko-KR" sz="12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E1FEF7E-90C8-4B37-86AE-F1A64C2F1BED}"/>
              </a:ext>
            </a:extLst>
          </p:cNvPr>
          <p:cNvSpPr/>
          <p:nvPr/>
        </p:nvSpPr>
        <p:spPr>
          <a:xfrm>
            <a:off x="4204867" y="3787604"/>
            <a:ext cx="1362283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Estimate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6BDFF19-E244-4973-9F9E-C4823A20E24D}"/>
              </a:ext>
            </a:extLst>
          </p:cNvPr>
          <p:cNvSpPr/>
          <p:nvPr/>
        </p:nvSpPr>
        <p:spPr>
          <a:xfrm>
            <a:off x="4204866" y="4057839"/>
            <a:ext cx="1362282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견적 산출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0C05CDD-085F-4C64-83CA-02ADFA63E0AF}"/>
              </a:ext>
            </a:extLst>
          </p:cNvPr>
          <p:cNvSpPr/>
          <p:nvPr/>
        </p:nvSpPr>
        <p:spPr>
          <a:xfrm>
            <a:off x="2173497" y="3783282"/>
            <a:ext cx="1362283" cy="270234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  <a:latin typeface="+mn-ea"/>
              </a:rPr>
              <a:t>KnowParts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7F604C2-B759-456C-AC7B-307024A7287D}"/>
              </a:ext>
            </a:extLst>
          </p:cNvPr>
          <p:cNvSpPr/>
          <p:nvPr/>
        </p:nvSpPr>
        <p:spPr>
          <a:xfrm>
            <a:off x="2173496" y="4053517"/>
            <a:ext cx="1362282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부품 알고가기</a:t>
            </a:r>
            <a:endParaRPr lang="en-US" altLang="ko-KR" sz="12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1EB4AC-D080-47A6-9CB6-1FF3D3E201C3}"/>
              </a:ext>
            </a:extLst>
          </p:cNvPr>
          <p:cNvSpPr txBox="1"/>
          <p:nvPr/>
        </p:nvSpPr>
        <p:spPr>
          <a:xfrm>
            <a:off x="1194858" y="270584"/>
            <a:ext cx="270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Team 5</a:t>
            </a:r>
            <a:endParaRPr lang="en-US" altLang="ko-KR" sz="4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맑은 고딕 Semilight" panose="020B0502040204020203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0975D97-ABA9-490D-8ABC-9D18B1C0C200}"/>
              </a:ext>
            </a:extLst>
          </p:cNvPr>
          <p:cNvSpPr/>
          <p:nvPr/>
        </p:nvSpPr>
        <p:spPr>
          <a:xfrm>
            <a:off x="1498491" y="5564515"/>
            <a:ext cx="1334862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Game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BFCEA1E-EADC-48A2-AB8E-394751CCCC81}"/>
              </a:ext>
            </a:extLst>
          </p:cNvPr>
          <p:cNvSpPr/>
          <p:nvPr/>
        </p:nvSpPr>
        <p:spPr>
          <a:xfrm>
            <a:off x="1498491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게임용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202C70B-5837-49B9-8A1C-A5C331DA3347}"/>
              </a:ext>
            </a:extLst>
          </p:cNvPr>
          <p:cNvSpPr/>
          <p:nvPr/>
        </p:nvSpPr>
        <p:spPr>
          <a:xfrm>
            <a:off x="5122137" y="5564515"/>
            <a:ext cx="1334862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Business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ACA94BF-788A-4957-945F-98C7904F40F1}"/>
              </a:ext>
            </a:extLst>
          </p:cNvPr>
          <p:cNvSpPr/>
          <p:nvPr/>
        </p:nvSpPr>
        <p:spPr>
          <a:xfrm>
            <a:off x="5122137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작업용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A3BB98-EC72-468D-9984-E61B056ABAE1}"/>
              </a:ext>
            </a:extLst>
          </p:cNvPr>
          <p:cNvSpPr/>
          <p:nvPr/>
        </p:nvSpPr>
        <p:spPr>
          <a:xfrm>
            <a:off x="3310314" y="5564515"/>
            <a:ext cx="1334862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Office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BA7D9D6-6729-47B2-A72A-4A493669FF99}"/>
              </a:ext>
            </a:extLst>
          </p:cNvPr>
          <p:cNvSpPr/>
          <p:nvPr/>
        </p:nvSpPr>
        <p:spPr>
          <a:xfrm>
            <a:off x="3310314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사무용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32E83B2-AE04-4A71-AB2E-8FACCBF5F754}"/>
              </a:ext>
            </a:extLst>
          </p:cNvPr>
          <p:cNvSpPr/>
          <p:nvPr/>
        </p:nvSpPr>
        <p:spPr>
          <a:xfrm>
            <a:off x="6933961" y="5564515"/>
            <a:ext cx="1334862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Broadcast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5283EC3-8C78-43A0-8B7F-7516E42F7857}"/>
              </a:ext>
            </a:extLst>
          </p:cNvPr>
          <p:cNvSpPr/>
          <p:nvPr/>
        </p:nvSpPr>
        <p:spPr>
          <a:xfrm>
            <a:off x="6933961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방송용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AE37ECB8-4B2C-4F23-8475-CB53C067EB6F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3977745" y="5102165"/>
            <a:ext cx="0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092B0ABF-0D2B-4C94-92DB-2B873DC19CD1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5789568" y="5102165"/>
            <a:ext cx="1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ABE3B8-09E1-498F-90ED-0C9FF826D19E}"/>
              </a:ext>
            </a:extLst>
          </p:cNvPr>
          <p:cNvSpPr/>
          <p:nvPr/>
        </p:nvSpPr>
        <p:spPr>
          <a:xfrm>
            <a:off x="9832354" y="2691227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견적 마법사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953715F-B7C5-496D-8DD4-C683C928D838}"/>
              </a:ext>
            </a:extLst>
          </p:cNvPr>
          <p:cNvSpPr/>
          <p:nvPr/>
        </p:nvSpPr>
        <p:spPr>
          <a:xfrm>
            <a:off x="9832354" y="4107201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본문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CF4419F-AC87-4B00-8062-2AF3F93826D0}"/>
              </a:ext>
            </a:extLst>
          </p:cNvPr>
          <p:cNvSpPr/>
          <p:nvPr/>
        </p:nvSpPr>
        <p:spPr>
          <a:xfrm>
            <a:off x="9832354" y="5519348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사이트 소개</a:t>
            </a:r>
            <a:endParaRPr lang="en-US" altLang="ko-KR" sz="14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24F890E-8A7A-4BCB-8AA8-C54F63CC1F39}"/>
              </a:ext>
            </a:extLst>
          </p:cNvPr>
          <p:cNvSpPr/>
          <p:nvPr/>
        </p:nvSpPr>
        <p:spPr>
          <a:xfrm>
            <a:off x="6372460" y="2073901"/>
            <a:ext cx="1229269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Intro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47FEC10-4CD8-447A-B97C-D8E6BEB793C8}"/>
              </a:ext>
            </a:extLst>
          </p:cNvPr>
          <p:cNvSpPr/>
          <p:nvPr/>
        </p:nvSpPr>
        <p:spPr>
          <a:xfrm>
            <a:off x="6372460" y="2344137"/>
            <a:ext cx="1229268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시작 페이지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20885FE2-938E-4D52-B9AF-09F8D78C778B}"/>
              </a:ext>
            </a:extLst>
          </p:cNvPr>
          <p:cNvCxnSpPr>
            <a:cxnSpLocks/>
            <a:stCxn id="72" idx="1"/>
            <a:endCxn id="52" idx="3"/>
          </p:cNvCxnSpPr>
          <p:nvPr/>
        </p:nvCxnSpPr>
        <p:spPr>
          <a:xfrm flipH="1">
            <a:off x="5500640" y="2635126"/>
            <a:ext cx="871820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  <a:headEnd type="none"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7460429-FA21-482D-890D-CC37A13E1388}"/>
              </a:ext>
            </a:extLst>
          </p:cNvPr>
          <p:cNvCxnSpPr>
            <a:cxnSpLocks/>
            <a:stCxn id="59" idx="1"/>
            <a:endCxn id="62" idx="3"/>
          </p:cNvCxnSpPr>
          <p:nvPr/>
        </p:nvCxnSpPr>
        <p:spPr>
          <a:xfrm flipH="1" flipV="1">
            <a:off x="5567148" y="4348828"/>
            <a:ext cx="669089" cy="672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래픽 2" descr="대상 그룹">
            <a:extLst>
              <a:ext uri="{FF2B5EF4-FFF2-40B4-BE49-F238E27FC236}">
                <a16:creationId xmlns:a16="http://schemas.microsoft.com/office/drawing/2014/main" id="{4ACA9C73-9681-4E36-B754-DE0C5D509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4818" y="247172"/>
            <a:ext cx="914400" cy="914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C5C07C8-085D-4F00-8BFD-C8FFC5E5E5DC}"/>
              </a:ext>
            </a:extLst>
          </p:cNvPr>
          <p:cNvSpPr txBox="1"/>
          <p:nvPr/>
        </p:nvSpPr>
        <p:spPr>
          <a:xfrm>
            <a:off x="2224284" y="1243696"/>
            <a:ext cx="237929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팀장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 </a:t>
            </a:r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팀원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 </a:t>
            </a:r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팀원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3353715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F8C1BB2-ADAF-4F15-819B-7F5ADE336F89}"/>
              </a:ext>
            </a:extLst>
          </p:cNvPr>
          <p:cNvCxnSpPr>
            <a:cxnSpLocks/>
          </p:cNvCxnSpPr>
          <p:nvPr/>
        </p:nvCxnSpPr>
        <p:spPr>
          <a:xfrm>
            <a:off x="189567" y="1597404"/>
            <a:ext cx="1005365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11C7F4-152F-4282-B01B-C66F4FFBFE11}"/>
              </a:ext>
            </a:extLst>
          </p:cNvPr>
          <p:cNvSpPr txBox="1"/>
          <p:nvPr/>
        </p:nvSpPr>
        <p:spPr>
          <a:xfrm>
            <a:off x="671664" y="523961"/>
            <a:ext cx="264081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임효비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5541EC4-3EB8-4A63-A839-FE1F9483BDCA}"/>
              </a:ext>
            </a:extLst>
          </p:cNvPr>
          <p:cNvGrpSpPr/>
          <p:nvPr/>
        </p:nvGrpSpPr>
        <p:grpSpPr>
          <a:xfrm>
            <a:off x="1244710" y="1881337"/>
            <a:ext cx="5465788" cy="830997"/>
            <a:chOff x="1244710" y="1793788"/>
            <a:chExt cx="5465788" cy="83099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A1D79C-D952-46A2-8534-47E0DA29AF40}"/>
                </a:ext>
              </a:extLst>
            </p:cNvPr>
            <p:cNvSpPr txBox="1"/>
            <p:nvPr/>
          </p:nvSpPr>
          <p:spPr>
            <a:xfrm>
              <a:off x="2202806" y="2317907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클래스 구현</a:t>
              </a:r>
              <a:endParaRPr lang="en-US" altLang="ko-KR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0B729A3-A7E3-47A9-BDF8-4818336FB949}"/>
                </a:ext>
              </a:extLst>
            </p:cNvPr>
            <p:cNvSpPr txBox="1"/>
            <p:nvPr/>
          </p:nvSpPr>
          <p:spPr>
            <a:xfrm>
              <a:off x="2184334" y="1843076"/>
              <a:ext cx="450769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5</a:t>
              </a:r>
              <a:r>
                <a:rPr lang="ko-KR" altLang="en-US" sz="2800" b="1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월 </a:t>
              </a:r>
              <a:r>
                <a:rPr lang="en-US" altLang="ko-KR" sz="2800" b="1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4</a:t>
              </a:r>
              <a:r>
                <a:rPr lang="ko-KR" altLang="en-US" sz="2800" b="1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주차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64AEC36-E770-41E1-ABB4-DB7F738F4EA3}"/>
                </a:ext>
              </a:extLst>
            </p:cNvPr>
            <p:cNvSpPr txBox="1"/>
            <p:nvPr/>
          </p:nvSpPr>
          <p:spPr>
            <a:xfrm>
              <a:off x="1244710" y="1793788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9">
            <a:extLst>
              <a:ext uri="{FF2B5EF4-FFF2-40B4-BE49-F238E27FC236}">
                <a16:creationId xmlns:a16="http://schemas.microsoft.com/office/drawing/2014/main" id="{A2CA1BDD-F243-447D-A524-D14D64D325DB}"/>
              </a:ext>
            </a:extLst>
          </p:cNvPr>
          <p:cNvGrpSpPr/>
          <p:nvPr/>
        </p:nvGrpSpPr>
        <p:grpSpPr>
          <a:xfrm>
            <a:off x="1226238" y="3311038"/>
            <a:ext cx="5465788" cy="830997"/>
            <a:chOff x="5812355" y="1675118"/>
            <a:chExt cx="5465788" cy="830997"/>
          </a:xfrm>
        </p:grpSpPr>
        <p:grpSp>
          <p:nvGrpSpPr>
            <p:cNvPr id="20" name="Group 10">
              <a:extLst>
                <a:ext uri="{FF2B5EF4-FFF2-40B4-BE49-F238E27FC236}">
                  <a16:creationId xmlns:a16="http://schemas.microsoft.com/office/drawing/2014/main" id="{72093B97-99D4-4E40-AF62-0B46AE8DEB5D}"/>
                </a:ext>
              </a:extLst>
            </p:cNvPr>
            <p:cNvGrpSpPr/>
            <p:nvPr/>
          </p:nvGrpSpPr>
          <p:grpSpPr>
            <a:xfrm>
              <a:off x="6751979" y="1724406"/>
              <a:ext cx="4526164" cy="751830"/>
              <a:chOff x="6751979" y="1724406"/>
              <a:chExt cx="4526164" cy="751830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DFB6E4A-9DE2-4445-BF66-C03F2EE35FEF}"/>
                  </a:ext>
                </a:extLst>
              </p:cNvPr>
              <p:cNvSpPr txBox="1"/>
              <p:nvPr/>
            </p:nvSpPr>
            <p:spPr>
              <a:xfrm>
                <a:off x="6770451" y="219923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클래스 개발</a:t>
                </a:r>
                <a:r>
                  <a:rPr lang="en-US" altLang="ko-KR" sz="1200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, CSS</a:t>
                </a:r>
                <a:r>
                  <a:rPr lang="ko-KR" altLang="en-US" sz="1200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 개발</a:t>
                </a:r>
                <a:endParaRPr lang="en-US" altLang="ko-KR" sz="1200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EEED030-F70B-4955-B3D4-9DC91750B3F3}"/>
                  </a:ext>
                </a:extLst>
              </p:cNvPr>
              <p:cNvSpPr txBox="1"/>
              <p:nvPr/>
            </p:nvSpPr>
            <p:spPr>
              <a:xfrm>
                <a:off x="6751979" y="1724406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5</a:t>
                </a:r>
                <a:r>
                  <a:rPr lang="ko-KR" altLang="en-US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월 </a:t>
                </a:r>
                <a:r>
                  <a:rPr lang="en-US" altLang="ko-KR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5</a:t>
                </a:r>
                <a:r>
                  <a:rPr lang="ko-KR" altLang="en-US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주차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E426A8B-D66B-4869-B2A8-82592B767BAA}"/>
                </a:ext>
              </a:extLst>
            </p:cNvPr>
            <p:cNvSpPr txBox="1"/>
            <p:nvPr/>
          </p:nvSpPr>
          <p:spPr>
            <a:xfrm>
              <a:off x="5812355" y="1675118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14">
            <a:extLst>
              <a:ext uri="{FF2B5EF4-FFF2-40B4-BE49-F238E27FC236}">
                <a16:creationId xmlns:a16="http://schemas.microsoft.com/office/drawing/2014/main" id="{2791996A-C63F-4FC0-A657-E45AB440D4B9}"/>
              </a:ext>
            </a:extLst>
          </p:cNvPr>
          <p:cNvGrpSpPr/>
          <p:nvPr/>
        </p:nvGrpSpPr>
        <p:grpSpPr>
          <a:xfrm>
            <a:off x="1207766" y="4838016"/>
            <a:ext cx="5465788" cy="830997"/>
            <a:chOff x="5812355" y="1675118"/>
            <a:chExt cx="5465788" cy="830997"/>
          </a:xfrm>
        </p:grpSpPr>
        <p:grpSp>
          <p:nvGrpSpPr>
            <p:cNvPr id="25" name="Group 15">
              <a:extLst>
                <a:ext uri="{FF2B5EF4-FFF2-40B4-BE49-F238E27FC236}">
                  <a16:creationId xmlns:a16="http://schemas.microsoft.com/office/drawing/2014/main" id="{AA7E9C82-C732-45D8-B148-52BCF59B0354}"/>
                </a:ext>
              </a:extLst>
            </p:cNvPr>
            <p:cNvGrpSpPr/>
            <p:nvPr/>
          </p:nvGrpSpPr>
          <p:grpSpPr>
            <a:xfrm>
              <a:off x="6751979" y="1686306"/>
              <a:ext cx="4526164" cy="760219"/>
              <a:chOff x="6751979" y="1686306"/>
              <a:chExt cx="4526164" cy="760219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AFE5F44-2BD8-449F-B71D-1317DFF855E3}"/>
                  </a:ext>
                </a:extLst>
              </p:cNvPr>
              <p:cNvSpPr txBox="1"/>
              <p:nvPr/>
            </p:nvSpPr>
            <p:spPr>
              <a:xfrm>
                <a:off x="6770451" y="2169526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데이터 추가</a:t>
                </a:r>
                <a:r>
                  <a:rPr lang="en-US" altLang="ko-KR" sz="1200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, JS </a:t>
                </a:r>
                <a:r>
                  <a:rPr lang="ko-KR" altLang="en-US" sz="1200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개발</a:t>
                </a:r>
                <a:endParaRPr lang="en-US" altLang="ko-KR" sz="1200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6D98245-6E50-48B3-B560-11E253790B89}"/>
                  </a:ext>
                </a:extLst>
              </p:cNvPr>
              <p:cNvSpPr txBox="1"/>
              <p:nvPr/>
            </p:nvSpPr>
            <p:spPr>
              <a:xfrm>
                <a:off x="6751979" y="1686306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6</a:t>
                </a:r>
                <a:r>
                  <a:rPr lang="ko-KR" altLang="en-US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월 </a:t>
                </a:r>
                <a:r>
                  <a:rPr lang="en-US" altLang="ko-KR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1</a:t>
                </a:r>
                <a:r>
                  <a:rPr lang="ko-KR" altLang="en-US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주차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93F378A-7BB8-4924-B2D8-AC2804EEE950}"/>
                </a:ext>
              </a:extLst>
            </p:cNvPr>
            <p:cNvSpPr txBox="1"/>
            <p:nvPr/>
          </p:nvSpPr>
          <p:spPr>
            <a:xfrm>
              <a:off x="5812355" y="1675118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22641A7-0A65-48FD-BD34-45D49164A7AD}"/>
              </a:ext>
            </a:extLst>
          </p:cNvPr>
          <p:cNvCxnSpPr>
            <a:cxnSpLocks/>
          </p:cNvCxnSpPr>
          <p:nvPr/>
        </p:nvCxnSpPr>
        <p:spPr>
          <a:xfrm>
            <a:off x="4983783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AC7C19C-029E-42D7-B27D-D23B7420BB9E}"/>
              </a:ext>
            </a:extLst>
          </p:cNvPr>
          <p:cNvCxnSpPr>
            <a:cxnSpLocks/>
          </p:cNvCxnSpPr>
          <p:nvPr/>
        </p:nvCxnSpPr>
        <p:spPr>
          <a:xfrm>
            <a:off x="1064243" y="1597404"/>
            <a:ext cx="0" cy="460884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D6081B-FB1E-4DFE-8D6D-5B64FAD060B0}"/>
              </a:ext>
            </a:extLst>
          </p:cNvPr>
          <p:cNvSpPr/>
          <p:nvPr/>
        </p:nvSpPr>
        <p:spPr>
          <a:xfrm>
            <a:off x="4688777" y="1431404"/>
            <a:ext cx="590012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상세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93262239-C2AA-4F4E-861F-DFFC8E043128}"/>
              </a:ext>
            </a:extLst>
          </p:cNvPr>
          <p:cNvCxnSpPr>
            <a:cxnSpLocks/>
          </p:cNvCxnSpPr>
          <p:nvPr/>
        </p:nvCxnSpPr>
        <p:spPr>
          <a:xfrm>
            <a:off x="4991900" y="3062610"/>
            <a:ext cx="466766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584FC3E-FC68-495B-A368-E49FFBF9F11E}"/>
              </a:ext>
            </a:extLst>
          </p:cNvPr>
          <p:cNvSpPr txBox="1"/>
          <p:nvPr/>
        </p:nvSpPr>
        <p:spPr>
          <a:xfrm>
            <a:off x="5547132" y="2079040"/>
            <a:ext cx="3783480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공용 레이아웃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Footer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기본 틀 구현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 페이지 </a:t>
            </a:r>
            <a:r>
              <a:rPr lang="en-US" altLang="ko-KR" sz="1200" b="1" u="sng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PurchaseSite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기본 틀 구현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8406BEE6-F114-4E91-B4D3-FDA4F2DE12A6}"/>
              </a:ext>
            </a:extLst>
          </p:cNvPr>
          <p:cNvCxnSpPr>
            <a:cxnSpLocks/>
          </p:cNvCxnSpPr>
          <p:nvPr/>
        </p:nvCxnSpPr>
        <p:spPr>
          <a:xfrm>
            <a:off x="4991900" y="4523754"/>
            <a:ext cx="466766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2864C160-6E02-4E1F-9623-9EA257D8D2A3}"/>
              </a:ext>
            </a:extLst>
          </p:cNvPr>
          <p:cNvSpPr txBox="1"/>
          <p:nvPr/>
        </p:nvSpPr>
        <p:spPr>
          <a:xfrm>
            <a:off x="5575537" y="3572979"/>
            <a:ext cx="3934410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공용 레이아웃 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Footer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 페이지 </a:t>
            </a:r>
            <a:r>
              <a:rPr lang="en-US" altLang="ko-KR" sz="1200" b="1" u="sng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PurchaseSite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 페이지 </a:t>
            </a:r>
            <a:r>
              <a:rPr lang="en-US" altLang="ko-KR" sz="1200" b="1" u="sng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KnowParts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데이터 추가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781C35-030D-4FEA-820E-70A419C1623B}"/>
              </a:ext>
            </a:extLst>
          </p:cNvPr>
          <p:cNvSpPr txBox="1"/>
          <p:nvPr/>
        </p:nvSpPr>
        <p:spPr>
          <a:xfrm>
            <a:off x="5575537" y="4999011"/>
            <a:ext cx="4450602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(80%)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구현한 틀에 필요한 데이터를 채워 넣는다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맡은 페이지의 오류를 수정하고 완성도를 높인다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자바스크립트 기능을 추가한다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09624FF-DC79-470E-9D2A-257E58FED730}"/>
              </a:ext>
            </a:extLst>
          </p:cNvPr>
          <p:cNvSpPr txBox="1"/>
          <p:nvPr/>
        </p:nvSpPr>
        <p:spPr>
          <a:xfrm>
            <a:off x="5341547" y="1756698"/>
            <a:ext cx="4507692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클래스 구현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0344DAB-1DE6-4171-9561-8D0B56998F81}"/>
              </a:ext>
            </a:extLst>
          </p:cNvPr>
          <p:cNvSpPr txBox="1"/>
          <p:nvPr/>
        </p:nvSpPr>
        <p:spPr>
          <a:xfrm>
            <a:off x="5368523" y="3223481"/>
            <a:ext cx="4507692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클래스 구현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CSS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개발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4220D73-6615-4897-90A0-4859496E29C8}"/>
              </a:ext>
            </a:extLst>
          </p:cNvPr>
          <p:cNvSpPr txBox="1"/>
          <p:nvPr/>
        </p:nvSpPr>
        <p:spPr>
          <a:xfrm>
            <a:off x="5368523" y="4649574"/>
            <a:ext cx="4507692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데이터 추가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프로젝트 개선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A9A1706-500D-4DE8-B7E1-76017AEE79C4}"/>
              </a:ext>
            </a:extLst>
          </p:cNvPr>
          <p:cNvCxnSpPr>
            <a:cxnSpLocks/>
          </p:cNvCxnSpPr>
          <p:nvPr/>
        </p:nvCxnSpPr>
        <p:spPr>
          <a:xfrm>
            <a:off x="4991900" y="5984897"/>
            <a:ext cx="525132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B18ED31-0F54-4DD8-91E5-296D5BAB13E6}"/>
              </a:ext>
            </a:extLst>
          </p:cNvPr>
          <p:cNvSpPr txBox="1"/>
          <p:nvPr/>
        </p:nvSpPr>
        <p:spPr>
          <a:xfrm>
            <a:off x="8736530" y="371080"/>
            <a:ext cx="1292086" cy="86979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지난 일정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개발 완료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9B00206-E31F-4460-BF48-9AFA992839CC}"/>
              </a:ext>
            </a:extLst>
          </p:cNvPr>
          <p:cNvSpPr txBox="1"/>
          <p:nvPr/>
        </p:nvSpPr>
        <p:spPr>
          <a:xfrm>
            <a:off x="606489" y="167884"/>
            <a:ext cx="237929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팀장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팀원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팀원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 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2442826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AEDC7C1-E2BB-4F41-B6C3-90F6F564B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" y="4457700"/>
            <a:ext cx="12194453" cy="2400300"/>
          </a:xfrm>
          <a:prstGeom prst="rect">
            <a:avLst/>
          </a:prstGeom>
          <a:noFill/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BB7C9A1-51F2-4D67-B5F8-528844845FB1}"/>
              </a:ext>
            </a:extLst>
          </p:cNvPr>
          <p:cNvGrpSpPr/>
          <p:nvPr/>
        </p:nvGrpSpPr>
        <p:grpSpPr>
          <a:xfrm>
            <a:off x="0" y="1490764"/>
            <a:ext cx="12192000" cy="2175212"/>
            <a:chOff x="0" y="1524000"/>
            <a:chExt cx="12192000" cy="2298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55D5101-BE3F-4388-A1EF-EEF456B0497E}"/>
                </a:ext>
              </a:extLst>
            </p:cNvPr>
            <p:cNvSpPr/>
            <p:nvPr/>
          </p:nvSpPr>
          <p:spPr>
            <a:xfrm>
              <a:off x="0" y="1524000"/>
              <a:ext cx="12192000" cy="22987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6794D7-62D3-4AA3-A8D1-0090AB47810D}"/>
                </a:ext>
              </a:extLst>
            </p:cNvPr>
            <p:cNvSpPr txBox="1"/>
            <p:nvPr/>
          </p:nvSpPr>
          <p:spPr>
            <a:xfrm>
              <a:off x="976313" y="1595182"/>
              <a:ext cx="10239375" cy="13985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8000" b="1" dirty="0">
                  <a:solidFill>
                    <a:schemeClr val="bg1"/>
                  </a:solidFill>
                  <a:cs typeface="Arial" pitchFamily="34" charset="0"/>
                </a:rPr>
                <a:t>최종 개발 목표</a:t>
              </a:r>
              <a:endParaRPr lang="en-US" altLang="ko-KR" sz="8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09B073-F3F2-4FE8-8A28-B719C727DC94}"/>
                </a:ext>
              </a:extLst>
            </p:cNvPr>
            <p:cNvSpPr txBox="1"/>
            <p:nvPr/>
          </p:nvSpPr>
          <p:spPr>
            <a:xfrm>
              <a:off x="2213244" y="3168329"/>
              <a:ext cx="7765513" cy="48787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최종 개발 목표와 그에 따른 세부 목표를 설명합니다</a:t>
              </a:r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.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CCDEE09-001C-4311-918E-927A6E771DF8}"/>
              </a:ext>
            </a:extLst>
          </p:cNvPr>
          <p:cNvSpPr txBox="1"/>
          <p:nvPr/>
        </p:nvSpPr>
        <p:spPr>
          <a:xfrm>
            <a:off x="4788484" y="834532"/>
            <a:ext cx="261503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253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06F015C-00A0-40D7-8A17-28EA4B6B0002}"/>
              </a:ext>
            </a:extLst>
          </p:cNvPr>
          <p:cNvCxnSpPr>
            <a:cxnSpLocks/>
          </p:cNvCxnSpPr>
          <p:nvPr/>
        </p:nvCxnSpPr>
        <p:spPr>
          <a:xfrm>
            <a:off x="9877618" y="1951630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B590E93-AFA5-4FFA-8A48-3395E8818047}"/>
              </a:ext>
            </a:extLst>
          </p:cNvPr>
          <p:cNvCxnSpPr>
            <a:cxnSpLocks/>
          </p:cNvCxnSpPr>
          <p:nvPr/>
        </p:nvCxnSpPr>
        <p:spPr>
          <a:xfrm>
            <a:off x="4247825" y="1951630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CCB6BF2-8E5B-40F7-9BDA-5ECDA07AD921}"/>
              </a:ext>
            </a:extLst>
          </p:cNvPr>
          <p:cNvSpPr txBox="1"/>
          <p:nvPr/>
        </p:nvSpPr>
        <p:spPr>
          <a:xfrm>
            <a:off x="4706123" y="2913727"/>
            <a:ext cx="4576351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 용도에 맞는 </a:t>
            </a:r>
            <a:r>
              <a:rPr lang="ko-KR" altLang="en-US" sz="1200" b="1" u="sng" dirty="0">
                <a:solidFill>
                  <a:schemeClr val="accent6"/>
                </a:solidFill>
              </a:rPr>
              <a:t>조립</a:t>
            </a:r>
            <a:r>
              <a:rPr lang="en-US" altLang="ko-KR" sz="1200" b="1" u="sng" dirty="0">
                <a:solidFill>
                  <a:schemeClr val="accent6"/>
                </a:solidFill>
              </a:rPr>
              <a:t>PC</a:t>
            </a:r>
            <a:r>
              <a:rPr lang="ko-KR" altLang="en-US" sz="1200" b="1" u="sng" dirty="0">
                <a:solidFill>
                  <a:schemeClr val="accent6"/>
                </a:solidFill>
              </a:rPr>
              <a:t> 견적을 쉽고 빠르게</a:t>
            </a:r>
            <a:r>
              <a:rPr lang="ko-KR" altLang="en-US" sz="1200" b="1" dirty="0">
                <a:solidFill>
                  <a:schemeClr val="accent6"/>
                </a:solidFill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산출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견적 마법사가 제공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하는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프리셋을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이용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24D0D18-F93A-43D7-996F-9652CE7C5C45}"/>
              </a:ext>
            </a:extLst>
          </p:cNvPr>
          <p:cNvSpPr txBox="1"/>
          <p:nvPr/>
        </p:nvSpPr>
        <p:spPr>
          <a:xfrm>
            <a:off x="4500538" y="2537546"/>
            <a:ext cx="4382681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1.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내 용도에 맞는 조립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PC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739442A-9489-4CE3-A0B8-ED0B6EA0AA92}"/>
              </a:ext>
            </a:extLst>
          </p:cNvPr>
          <p:cNvSpPr txBox="1"/>
          <p:nvPr/>
        </p:nvSpPr>
        <p:spPr>
          <a:xfrm>
            <a:off x="4706126" y="5024949"/>
            <a:ext cx="4177093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직관적이고 최소한의 선택지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만을 제공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노출되는 정보를 최소화하여 </a:t>
            </a:r>
            <a:r>
              <a:rPr lang="ko-KR" altLang="en-US" sz="1200" b="1" u="sng" dirty="0">
                <a:solidFill>
                  <a:schemeClr val="accent5"/>
                </a:solidFill>
              </a:rPr>
              <a:t>사용자의 편의성 증진</a:t>
            </a:r>
            <a:endParaRPr lang="en-US" altLang="ko-KR" sz="1000" b="1" u="sng" dirty="0">
              <a:solidFill>
                <a:schemeClr val="accent5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08DCC64-C87A-4C10-AB0F-AB767B56F4D2}"/>
              </a:ext>
            </a:extLst>
          </p:cNvPr>
          <p:cNvSpPr txBox="1"/>
          <p:nvPr/>
        </p:nvSpPr>
        <p:spPr>
          <a:xfrm>
            <a:off x="4500540" y="4648768"/>
            <a:ext cx="4500096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일반 사용자 중심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DC667F7B-6636-43C5-A6FA-A60E7C564E98}"/>
              </a:ext>
            </a:extLst>
          </p:cNvPr>
          <p:cNvCxnSpPr>
            <a:cxnSpLocks/>
          </p:cNvCxnSpPr>
          <p:nvPr/>
        </p:nvCxnSpPr>
        <p:spPr>
          <a:xfrm>
            <a:off x="4247502" y="4055934"/>
            <a:ext cx="500584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">
            <a:extLst>
              <a:ext uri="{FF2B5EF4-FFF2-40B4-BE49-F238E27FC236}">
                <a16:creationId xmlns:a16="http://schemas.microsoft.com/office/drawing/2014/main" id="{FEF1C455-9733-49A4-8C04-E7CF5A3B7450}"/>
              </a:ext>
            </a:extLst>
          </p:cNvPr>
          <p:cNvCxnSpPr>
            <a:cxnSpLocks/>
          </p:cNvCxnSpPr>
          <p:nvPr/>
        </p:nvCxnSpPr>
        <p:spPr>
          <a:xfrm>
            <a:off x="2034073" y="3016684"/>
            <a:ext cx="22134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14">
            <a:extLst>
              <a:ext uri="{FF2B5EF4-FFF2-40B4-BE49-F238E27FC236}">
                <a16:creationId xmlns:a16="http://schemas.microsoft.com/office/drawing/2014/main" id="{C9DC4A6F-3092-4AE7-99DA-7B7B5CE0B891}"/>
              </a:ext>
            </a:extLst>
          </p:cNvPr>
          <p:cNvSpPr/>
          <p:nvPr/>
        </p:nvSpPr>
        <p:spPr>
          <a:xfrm>
            <a:off x="2479544" y="2420654"/>
            <a:ext cx="1192059" cy="119205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3C362F9-E3CD-47F2-8A11-231D216CAE75}"/>
              </a:ext>
            </a:extLst>
          </p:cNvPr>
          <p:cNvCxnSpPr>
            <a:cxnSpLocks/>
          </p:cNvCxnSpPr>
          <p:nvPr/>
        </p:nvCxnSpPr>
        <p:spPr>
          <a:xfrm>
            <a:off x="1616593" y="1951630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">
            <a:extLst>
              <a:ext uri="{FF2B5EF4-FFF2-40B4-BE49-F238E27FC236}">
                <a16:creationId xmlns:a16="http://schemas.microsoft.com/office/drawing/2014/main" id="{A2D65885-6632-4F53-95A8-8E266D577639}"/>
              </a:ext>
            </a:extLst>
          </p:cNvPr>
          <p:cNvCxnSpPr>
            <a:cxnSpLocks/>
          </p:cNvCxnSpPr>
          <p:nvPr/>
        </p:nvCxnSpPr>
        <p:spPr>
          <a:xfrm>
            <a:off x="2034073" y="5123691"/>
            <a:ext cx="22134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14">
            <a:extLst>
              <a:ext uri="{FF2B5EF4-FFF2-40B4-BE49-F238E27FC236}">
                <a16:creationId xmlns:a16="http://schemas.microsoft.com/office/drawing/2014/main" id="{912936F5-950B-45AA-AABE-B2CFCB73D869}"/>
              </a:ext>
            </a:extLst>
          </p:cNvPr>
          <p:cNvSpPr/>
          <p:nvPr/>
        </p:nvSpPr>
        <p:spPr>
          <a:xfrm>
            <a:off x="2479544" y="4527661"/>
            <a:ext cx="1192059" cy="119205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pic>
        <p:nvPicPr>
          <p:cNvPr id="11" name="그래픽 10" descr="대상 그룹">
            <a:extLst>
              <a:ext uri="{FF2B5EF4-FFF2-40B4-BE49-F238E27FC236}">
                <a16:creationId xmlns:a16="http://schemas.microsoft.com/office/drawing/2014/main" id="{7C8BF57B-F3F4-4A98-91F4-FDC7259F3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46795" y="4692575"/>
            <a:ext cx="868677" cy="86867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3E7DDC7-BD77-4117-A4A3-8A8A6FD12AF3}"/>
              </a:ext>
            </a:extLst>
          </p:cNvPr>
          <p:cNvSpPr txBox="1"/>
          <p:nvPr/>
        </p:nvSpPr>
        <p:spPr>
          <a:xfrm>
            <a:off x="671665" y="570616"/>
            <a:ext cx="205085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컨셉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11F1A0-B26B-4ADB-A4B7-771F0E0AB96C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9DD356E-D97D-4AFB-8783-9D5CEC18C359}"/>
              </a:ext>
            </a:extLst>
          </p:cNvPr>
          <p:cNvCxnSpPr>
            <a:cxnSpLocks/>
          </p:cNvCxnSpPr>
          <p:nvPr/>
        </p:nvCxnSpPr>
        <p:spPr>
          <a:xfrm flipH="1">
            <a:off x="3" y="1951630"/>
            <a:ext cx="1115007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F4FC9C2-ED9B-43EF-A371-B91E9ABE5CA4}"/>
              </a:ext>
            </a:extLst>
          </p:cNvPr>
          <p:cNvCxnSpPr>
            <a:cxnSpLocks/>
          </p:cNvCxnSpPr>
          <p:nvPr/>
        </p:nvCxnSpPr>
        <p:spPr>
          <a:xfrm>
            <a:off x="4" y="6156260"/>
            <a:ext cx="9877614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5A546FC-54A9-4F5A-903A-2162065AC752}"/>
              </a:ext>
            </a:extLst>
          </p:cNvPr>
          <p:cNvSpPr txBox="1"/>
          <p:nvPr/>
        </p:nvSpPr>
        <p:spPr>
          <a:xfrm>
            <a:off x="748722" y="1466393"/>
            <a:ext cx="6961950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사이트의 컨셉을 설정합니다</a:t>
            </a:r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</a:t>
            </a:r>
            <a:endParaRPr lang="ko-KR" altLang="en-US" sz="220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34DC5D-FAF2-4EC1-BF25-BBD3047167B9}"/>
              </a:ext>
            </a:extLst>
          </p:cNvPr>
          <p:cNvSpPr txBox="1"/>
          <p:nvPr/>
        </p:nvSpPr>
        <p:spPr>
          <a:xfrm>
            <a:off x="4765683" y="6357787"/>
            <a:ext cx="2660635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웹프로그래밍및실습</a:t>
            </a:r>
            <a:r>
              <a:rPr lang="ko-KR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(003)</a:t>
            </a:r>
          </a:p>
        </p:txBody>
      </p:sp>
      <p:pic>
        <p:nvPicPr>
          <p:cNvPr id="3" name="그래픽 2" descr="컴퓨터">
            <a:extLst>
              <a:ext uri="{FF2B5EF4-FFF2-40B4-BE49-F238E27FC236}">
                <a16:creationId xmlns:a16="http://schemas.microsoft.com/office/drawing/2014/main" id="{809D9455-DAB4-48B1-BFB7-87D4C678C9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59060" y="2599449"/>
            <a:ext cx="819212" cy="81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52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3">
            <a:extLst>
              <a:ext uri="{FF2B5EF4-FFF2-40B4-BE49-F238E27FC236}">
                <a16:creationId xmlns:a16="http://schemas.microsoft.com/office/drawing/2014/main" id="{80C3546D-8A84-4A1A-A5BA-609892ABC695}"/>
              </a:ext>
            </a:extLst>
          </p:cNvPr>
          <p:cNvCxnSpPr>
            <a:cxnSpLocks/>
          </p:cNvCxnSpPr>
          <p:nvPr/>
        </p:nvCxnSpPr>
        <p:spPr>
          <a:xfrm>
            <a:off x="1162050" y="4586105"/>
            <a:ext cx="9386786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38D0A2-3D15-4817-8041-568913AF0486}"/>
              </a:ext>
            </a:extLst>
          </p:cNvPr>
          <p:cNvSpPr txBox="1"/>
          <p:nvPr/>
        </p:nvSpPr>
        <p:spPr>
          <a:xfrm>
            <a:off x="4426747" y="1374473"/>
            <a:ext cx="3279266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Business Computer</a:t>
            </a:r>
            <a:endParaRPr lang="ko-KR" altLang="en-US" sz="220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7D138F-2000-4197-9657-94918AE108D9}"/>
              </a:ext>
            </a:extLst>
          </p:cNvPr>
          <p:cNvCxnSpPr>
            <a:cxnSpLocks/>
          </p:cNvCxnSpPr>
          <p:nvPr/>
        </p:nvCxnSpPr>
        <p:spPr>
          <a:xfrm>
            <a:off x="3752853" y="1904122"/>
            <a:ext cx="453047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래픽 4" descr="게임 컨트롤러">
            <a:extLst>
              <a:ext uri="{FF2B5EF4-FFF2-40B4-BE49-F238E27FC236}">
                <a16:creationId xmlns:a16="http://schemas.microsoft.com/office/drawing/2014/main" id="{49465BA7-E801-4AF4-A0AB-75E30E16D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41317" y="2181945"/>
            <a:ext cx="828000" cy="82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F15976-DFD7-4168-B2DE-35BF5046628E}"/>
              </a:ext>
            </a:extLst>
          </p:cNvPr>
          <p:cNvSpPr txBox="1"/>
          <p:nvPr/>
        </p:nvSpPr>
        <p:spPr>
          <a:xfrm>
            <a:off x="2849883" y="2917973"/>
            <a:ext cx="810876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1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게임용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89185B-E248-4E40-A274-91CBB7795CB8}"/>
              </a:ext>
            </a:extLst>
          </p:cNvPr>
          <p:cNvSpPr txBox="1"/>
          <p:nvPr/>
        </p:nvSpPr>
        <p:spPr>
          <a:xfrm>
            <a:off x="6525508" y="2917974"/>
            <a:ext cx="1062544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1" b="1" dirty="0">
                <a:solidFill>
                  <a:schemeClr val="accent2"/>
                </a:solidFill>
                <a:latin typeface="+mn-ea"/>
              </a:rPr>
              <a:t>작업용</a:t>
            </a:r>
            <a:endParaRPr lang="ko-KR" altLang="en-US" sz="1200" b="1" dirty="0">
              <a:solidFill>
                <a:schemeClr val="accent2"/>
              </a:solidFill>
              <a:latin typeface="+mn-ea"/>
            </a:endParaRPr>
          </a:p>
        </p:txBody>
      </p:sp>
      <p:pic>
        <p:nvPicPr>
          <p:cNvPr id="8" name="그래픽 7" descr="고려청자">
            <a:extLst>
              <a:ext uri="{FF2B5EF4-FFF2-40B4-BE49-F238E27FC236}">
                <a16:creationId xmlns:a16="http://schemas.microsoft.com/office/drawing/2014/main" id="{051524A0-CAAB-4CB8-B7C1-10D407476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9065" y="2190466"/>
            <a:ext cx="720000" cy="720000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CCB588F-5050-441A-972B-AA098161195F}"/>
              </a:ext>
            </a:extLst>
          </p:cNvPr>
          <p:cNvCxnSpPr>
            <a:cxnSpLocks/>
          </p:cNvCxnSpPr>
          <p:nvPr/>
        </p:nvCxnSpPr>
        <p:spPr>
          <a:xfrm>
            <a:off x="0" y="3466702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2717FEC-7C63-4720-9E19-C101928CB578}"/>
              </a:ext>
            </a:extLst>
          </p:cNvPr>
          <p:cNvSpPr txBox="1"/>
          <p:nvPr/>
        </p:nvSpPr>
        <p:spPr>
          <a:xfrm>
            <a:off x="8449882" y="2917974"/>
            <a:ext cx="1062544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1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방송용</a:t>
            </a:r>
          </a:p>
        </p:txBody>
      </p:sp>
      <p:pic>
        <p:nvPicPr>
          <p:cNvPr id="13" name="그래픽 12" descr="셀 타워">
            <a:extLst>
              <a:ext uri="{FF2B5EF4-FFF2-40B4-BE49-F238E27FC236}">
                <a16:creationId xmlns:a16="http://schemas.microsoft.com/office/drawing/2014/main" id="{85AD96C0-3A6C-4E0E-BD45-F3B6314F19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15102" y="2202409"/>
            <a:ext cx="720000" cy="720000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5AF3179-15D2-4C8F-B48A-B9783344A424}"/>
              </a:ext>
            </a:extLst>
          </p:cNvPr>
          <p:cNvCxnSpPr>
            <a:cxnSpLocks/>
          </p:cNvCxnSpPr>
          <p:nvPr/>
        </p:nvCxnSpPr>
        <p:spPr>
          <a:xfrm>
            <a:off x="4" y="5917551"/>
            <a:ext cx="1054882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B90CCE7-2C2C-4368-ABF0-313CFC124509}"/>
              </a:ext>
            </a:extLst>
          </p:cNvPr>
          <p:cNvCxnSpPr>
            <a:cxnSpLocks/>
          </p:cNvCxnSpPr>
          <p:nvPr/>
        </p:nvCxnSpPr>
        <p:spPr>
          <a:xfrm>
            <a:off x="10548828" y="3466706"/>
            <a:ext cx="0" cy="245084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75F1425-AD02-497A-9AA5-D2282B1B4974}"/>
              </a:ext>
            </a:extLst>
          </p:cNvPr>
          <p:cNvCxnSpPr>
            <a:cxnSpLocks/>
          </p:cNvCxnSpPr>
          <p:nvPr/>
        </p:nvCxnSpPr>
        <p:spPr>
          <a:xfrm>
            <a:off x="858809" y="3466706"/>
            <a:ext cx="0" cy="245084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68C6A14-5EF4-40BA-B90E-DBAB4248E2BD}"/>
              </a:ext>
            </a:extLst>
          </p:cNvPr>
          <p:cNvCxnSpPr>
            <a:cxnSpLocks/>
          </p:cNvCxnSpPr>
          <p:nvPr/>
        </p:nvCxnSpPr>
        <p:spPr>
          <a:xfrm>
            <a:off x="2935433" y="3220499"/>
            <a:ext cx="6459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DBBBDC7-2267-42C6-B9D5-AC2300849278}"/>
              </a:ext>
            </a:extLst>
          </p:cNvPr>
          <p:cNvCxnSpPr>
            <a:cxnSpLocks/>
          </p:cNvCxnSpPr>
          <p:nvPr/>
        </p:nvCxnSpPr>
        <p:spPr>
          <a:xfrm>
            <a:off x="6728598" y="3220499"/>
            <a:ext cx="64597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6CABA78-0358-441B-A5A3-9E37811F0E3D}"/>
              </a:ext>
            </a:extLst>
          </p:cNvPr>
          <p:cNvCxnSpPr>
            <a:cxnSpLocks/>
          </p:cNvCxnSpPr>
          <p:nvPr/>
        </p:nvCxnSpPr>
        <p:spPr>
          <a:xfrm>
            <a:off x="8670083" y="3220499"/>
            <a:ext cx="6459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3229125-BB87-47BD-8060-4A9162009EF2}"/>
              </a:ext>
            </a:extLst>
          </p:cNvPr>
          <p:cNvSpPr txBox="1"/>
          <p:nvPr/>
        </p:nvSpPr>
        <p:spPr>
          <a:xfrm>
            <a:off x="3202126" y="488049"/>
            <a:ext cx="56957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Com   n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0AC6B87-9DA4-438D-B9C0-AC735970D1B9}"/>
              </a:ext>
            </a:extLst>
          </p:cNvPr>
          <p:cNvGrpSpPr/>
          <p:nvPr/>
        </p:nvGrpSpPr>
        <p:grpSpPr>
          <a:xfrm>
            <a:off x="2722518" y="6052480"/>
            <a:ext cx="6737451" cy="576000"/>
            <a:chOff x="2722513" y="5659428"/>
            <a:chExt cx="6737451" cy="576000"/>
          </a:xfrm>
        </p:grpSpPr>
        <p:pic>
          <p:nvPicPr>
            <p:cNvPr id="36" name="그래픽 35" descr="질문">
              <a:extLst>
                <a:ext uri="{FF2B5EF4-FFF2-40B4-BE49-F238E27FC236}">
                  <a16:creationId xmlns:a16="http://schemas.microsoft.com/office/drawing/2014/main" id="{FB45A5A4-BD14-4C90-B5FA-1640A35F0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08000" y="5659428"/>
              <a:ext cx="576000" cy="576000"/>
            </a:xfrm>
            <a:prstGeom prst="rect">
              <a:avLst/>
            </a:prstGeom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24CAF86-6DFD-4A8A-AC99-7605B10A4074}"/>
                </a:ext>
              </a:extLst>
            </p:cNvPr>
            <p:cNvSpPr/>
            <p:nvPr/>
          </p:nvSpPr>
          <p:spPr>
            <a:xfrm>
              <a:off x="6420443" y="5723417"/>
              <a:ext cx="3039521" cy="5116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서울시 광진구 </a:t>
              </a:r>
              <a:r>
                <a:rPr lang="ko-KR" altLang="en-US" sz="105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능동로</a:t>
              </a:r>
              <a:r>
                <a:rPr lang="ko-KR" altLang="en-US" sz="10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 </a:t>
              </a:r>
              <a:r>
                <a:rPr lang="en-US" altLang="ko-KR" sz="10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209 </a:t>
              </a:r>
              <a:r>
                <a:rPr lang="ko-KR" altLang="en-US" sz="10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세종대학교</a:t>
              </a:r>
              <a:endParaRPr lang="en-US" altLang="ko-KR" sz="105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endParaRPr lang="en-US" altLang="ko-KR" sz="105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r>
                <a:rPr lang="en-US" altLang="ko-KR" sz="10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010 – 1234 - 1234 </a:t>
              </a:r>
            </a:p>
            <a:p>
              <a:endParaRPr lang="ko-KR" altLang="en-US" sz="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A202D4B-CD94-4EF7-A497-A20A3246B74D}"/>
                </a:ext>
              </a:extLst>
            </p:cNvPr>
            <p:cNvSpPr/>
            <p:nvPr/>
          </p:nvSpPr>
          <p:spPr>
            <a:xfrm>
              <a:off x="2722513" y="5689082"/>
              <a:ext cx="3039521" cy="5116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051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#</a:t>
              </a:r>
              <a:r>
                <a:rPr lang="en-US" altLang="ko-KR" sz="1051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ComOnPC</a:t>
              </a:r>
              <a:endParaRPr lang="en-US" altLang="ko-KR" sz="105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r"/>
              <a:endParaRPr lang="en-US" altLang="ko-KR" sz="105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r"/>
              <a:r>
                <a:rPr lang="en-US" altLang="ko-KR" sz="1051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#</a:t>
              </a:r>
              <a:r>
                <a:rPr lang="en-US" altLang="ko-KR" sz="1051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DesignYourOwnPC</a:t>
              </a:r>
              <a:endParaRPr lang="ko-KR" altLang="en-US" sz="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B2B3C2C-191A-4C99-9990-998C54EEABBB}"/>
              </a:ext>
            </a:extLst>
          </p:cNvPr>
          <p:cNvSpPr/>
          <p:nvPr/>
        </p:nvSpPr>
        <p:spPr>
          <a:xfrm>
            <a:off x="10059848" y="4299384"/>
            <a:ext cx="977960" cy="5648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다음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A3596F-6F2A-4AC1-A32A-CFA6E7F814BC}"/>
              </a:ext>
            </a:extLst>
          </p:cNvPr>
          <p:cNvSpPr txBox="1"/>
          <p:nvPr/>
        </p:nvSpPr>
        <p:spPr>
          <a:xfrm>
            <a:off x="4654975" y="2914799"/>
            <a:ext cx="970604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1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사무용</a:t>
            </a:r>
            <a:endParaRPr lang="en-US" altLang="ko-KR" sz="1401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43" name="그래픽 42" descr="용지">
            <a:extLst>
              <a:ext uri="{FF2B5EF4-FFF2-40B4-BE49-F238E27FC236}">
                <a16:creationId xmlns:a16="http://schemas.microsoft.com/office/drawing/2014/main" id="{2E24F4A1-8F38-47C9-B2EB-0F540D5041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26846" y="2249141"/>
            <a:ext cx="648000" cy="648000"/>
          </a:xfrm>
          <a:prstGeom prst="rect">
            <a:avLst/>
          </a:prstGeom>
        </p:spPr>
      </p:pic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6B5C76B-98CE-4A49-BFE6-B5A86E22A692}"/>
              </a:ext>
            </a:extLst>
          </p:cNvPr>
          <p:cNvCxnSpPr>
            <a:cxnSpLocks/>
          </p:cNvCxnSpPr>
          <p:nvPr/>
        </p:nvCxnSpPr>
        <p:spPr>
          <a:xfrm>
            <a:off x="4828879" y="3217326"/>
            <a:ext cx="6459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36A5A55-BCAC-4C1E-ADCB-171AB058D556}"/>
              </a:ext>
            </a:extLst>
          </p:cNvPr>
          <p:cNvSpPr txBox="1"/>
          <p:nvPr/>
        </p:nvSpPr>
        <p:spPr>
          <a:xfrm>
            <a:off x="7565475" y="5338196"/>
            <a:ext cx="1464011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1" b="1" dirty="0">
                <a:solidFill>
                  <a:schemeClr val="bg1">
                    <a:lumMod val="50000"/>
                  </a:schemeClr>
                </a:solidFill>
              </a:rPr>
              <a:t>영상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3D3718D-0F1A-4987-9D99-E3D45B6515F1}"/>
              </a:ext>
            </a:extLst>
          </p:cNvPr>
          <p:cNvGrpSpPr/>
          <p:nvPr/>
        </p:nvGrpSpPr>
        <p:grpSpPr>
          <a:xfrm>
            <a:off x="1992074" y="3908975"/>
            <a:ext cx="1348631" cy="1793558"/>
            <a:chOff x="1992074" y="3908975"/>
            <a:chExt cx="1348631" cy="1793558"/>
          </a:xfrm>
        </p:grpSpPr>
        <p:sp>
          <p:nvSpPr>
            <p:cNvPr id="49" name="Oval 14">
              <a:extLst>
                <a:ext uri="{FF2B5EF4-FFF2-40B4-BE49-F238E27FC236}">
                  <a16:creationId xmlns:a16="http://schemas.microsoft.com/office/drawing/2014/main" id="{749665CC-3D53-4049-AFAC-33FC539AFC72}"/>
                </a:ext>
              </a:extLst>
            </p:cNvPr>
            <p:cNvSpPr/>
            <p:nvPr/>
          </p:nvSpPr>
          <p:spPr>
            <a:xfrm>
              <a:off x="1992074" y="3908975"/>
              <a:ext cx="1348631" cy="134863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u="sng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950EA43-AB77-4386-83B0-9861CBF63EBB}"/>
                </a:ext>
              </a:extLst>
            </p:cNvPr>
            <p:cNvSpPr txBox="1"/>
            <p:nvPr/>
          </p:nvSpPr>
          <p:spPr>
            <a:xfrm>
              <a:off x="2246739" y="5302424"/>
              <a:ext cx="810780" cy="36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1" b="1" dirty="0">
                  <a:solidFill>
                    <a:schemeClr val="bg1">
                      <a:lumMod val="50000"/>
                    </a:schemeClr>
                  </a:solidFill>
                </a:rPr>
                <a:t>설계</a:t>
              </a: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51AF916A-B751-4327-A47A-3A6C89241C84}"/>
                </a:ext>
              </a:extLst>
            </p:cNvPr>
            <p:cNvCxnSpPr>
              <a:cxnSpLocks/>
            </p:cNvCxnSpPr>
            <p:nvPr/>
          </p:nvCxnSpPr>
          <p:spPr>
            <a:xfrm>
              <a:off x="2310099" y="5702533"/>
              <a:ext cx="645975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181606E-7859-4A4F-826F-B34C2F344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350575" y="4170519"/>
              <a:ext cx="681205" cy="839713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20F8E08-EAA9-4570-BAFF-63E5FBFC0686}"/>
              </a:ext>
            </a:extLst>
          </p:cNvPr>
          <p:cNvGrpSpPr/>
          <p:nvPr/>
        </p:nvGrpSpPr>
        <p:grpSpPr>
          <a:xfrm>
            <a:off x="7623166" y="3908975"/>
            <a:ext cx="1348631" cy="1793558"/>
            <a:chOff x="7623166" y="3908975"/>
            <a:chExt cx="1348631" cy="1793558"/>
          </a:xfrm>
        </p:grpSpPr>
        <p:sp>
          <p:nvSpPr>
            <p:cNvPr id="46" name="Oval 14">
              <a:extLst>
                <a:ext uri="{FF2B5EF4-FFF2-40B4-BE49-F238E27FC236}">
                  <a16:creationId xmlns:a16="http://schemas.microsoft.com/office/drawing/2014/main" id="{73BA2936-8B3E-470A-A341-837A6809CA80}"/>
                </a:ext>
              </a:extLst>
            </p:cNvPr>
            <p:cNvSpPr/>
            <p:nvPr/>
          </p:nvSpPr>
          <p:spPr>
            <a:xfrm>
              <a:off x="7623166" y="3908975"/>
              <a:ext cx="1348631" cy="134863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u="sng" dirty="0"/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A82ED816-98CD-4293-98F0-CAFB12DF9816}"/>
                </a:ext>
              </a:extLst>
            </p:cNvPr>
            <p:cNvCxnSpPr>
              <a:cxnSpLocks/>
            </p:cNvCxnSpPr>
            <p:nvPr/>
          </p:nvCxnSpPr>
          <p:spPr>
            <a:xfrm>
              <a:off x="7974492" y="5702533"/>
              <a:ext cx="645975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그래픽 27" descr="필름">
              <a:extLst>
                <a:ext uri="{FF2B5EF4-FFF2-40B4-BE49-F238E27FC236}">
                  <a16:creationId xmlns:a16="http://schemas.microsoft.com/office/drawing/2014/main" id="{BEC60DEA-D4E0-4E5E-9AC3-47D1F15C6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841107" y="4143555"/>
              <a:ext cx="914400" cy="914400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2A71C98-71C5-4B73-A9EA-D156307079B2}"/>
              </a:ext>
            </a:extLst>
          </p:cNvPr>
          <p:cNvGrpSpPr/>
          <p:nvPr/>
        </p:nvGrpSpPr>
        <p:grpSpPr>
          <a:xfrm>
            <a:off x="4717749" y="3908975"/>
            <a:ext cx="1348631" cy="1793558"/>
            <a:chOff x="4717749" y="3908975"/>
            <a:chExt cx="1348631" cy="1793558"/>
          </a:xfrm>
        </p:grpSpPr>
        <p:sp>
          <p:nvSpPr>
            <p:cNvPr id="45" name="Oval 14">
              <a:extLst>
                <a:ext uri="{FF2B5EF4-FFF2-40B4-BE49-F238E27FC236}">
                  <a16:creationId xmlns:a16="http://schemas.microsoft.com/office/drawing/2014/main" id="{B1C0A0AD-96AA-4971-912F-50A1CDFF06A7}"/>
                </a:ext>
              </a:extLst>
            </p:cNvPr>
            <p:cNvSpPr/>
            <p:nvPr/>
          </p:nvSpPr>
          <p:spPr>
            <a:xfrm>
              <a:off x="4717749" y="3908975"/>
              <a:ext cx="1348631" cy="134863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u="sng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DB324CB-72AC-4D3F-9EEC-BB4F714608DD}"/>
                </a:ext>
              </a:extLst>
            </p:cNvPr>
            <p:cNvSpPr txBox="1"/>
            <p:nvPr/>
          </p:nvSpPr>
          <p:spPr>
            <a:xfrm>
              <a:off x="4986674" y="5302424"/>
              <a:ext cx="810780" cy="36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1" b="1" dirty="0">
                  <a:solidFill>
                    <a:schemeClr val="bg1">
                      <a:lumMod val="50000"/>
                    </a:schemeClr>
                  </a:solidFill>
                </a:rPr>
                <a:t>음향</a:t>
              </a:r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683EAB54-F59D-4317-A4B1-9CEA90AFA301}"/>
                </a:ext>
              </a:extLst>
            </p:cNvPr>
            <p:cNvCxnSpPr>
              <a:cxnSpLocks/>
            </p:cNvCxnSpPr>
            <p:nvPr/>
          </p:nvCxnSpPr>
          <p:spPr>
            <a:xfrm>
              <a:off x="5069076" y="5702533"/>
              <a:ext cx="645975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그래픽 29" descr="피아노 키">
              <a:extLst>
                <a:ext uri="{FF2B5EF4-FFF2-40B4-BE49-F238E27FC236}">
                  <a16:creationId xmlns:a16="http://schemas.microsoft.com/office/drawing/2014/main" id="{BEF3B76B-7EE8-4B04-9041-6197B402B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939578" y="4143555"/>
              <a:ext cx="914400" cy="914400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EE5E5D72-AF79-4DBA-B3B1-C262139613CC}"/>
              </a:ext>
            </a:extLst>
          </p:cNvPr>
          <p:cNvSpPr txBox="1"/>
          <p:nvPr/>
        </p:nvSpPr>
        <p:spPr>
          <a:xfrm>
            <a:off x="671665" y="570616"/>
            <a:ext cx="205085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컨셉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FFC447-E487-486F-812D-3CC8465E8FAA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087D49E8-1F73-4D35-8316-1862E0E6975D}"/>
              </a:ext>
            </a:extLst>
          </p:cNvPr>
          <p:cNvCxnSpPr>
            <a:cxnSpLocks/>
          </p:cNvCxnSpPr>
          <p:nvPr/>
        </p:nvCxnSpPr>
        <p:spPr>
          <a:xfrm flipH="1">
            <a:off x="2" y="1569072"/>
            <a:ext cx="284131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래픽 53" descr="전구 및 기어">
            <a:extLst>
              <a:ext uri="{FF2B5EF4-FFF2-40B4-BE49-F238E27FC236}">
                <a16:creationId xmlns:a16="http://schemas.microsoft.com/office/drawing/2014/main" id="{21FC8248-1F6C-4838-9E58-CF50FDB6514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210560" y="485837"/>
            <a:ext cx="724054" cy="7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386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FB3551FB-9CD3-407A-8F8A-8D5ECB4CDC65}"/>
              </a:ext>
            </a:extLst>
          </p:cNvPr>
          <p:cNvCxnSpPr>
            <a:cxnSpLocks/>
          </p:cNvCxnSpPr>
          <p:nvPr/>
        </p:nvCxnSpPr>
        <p:spPr>
          <a:xfrm>
            <a:off x="8440663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DF925BE-D28A-498B-A5A2-025881D06236}"/>
              </a:ext>
            </a:extLst>
          </p:cNvPr>
          <p:cNvCxnSpPr>
            <a:cxnSpLocks/>
          </p:cNvCxnSpPr>
          <p:nvPr/>
        </p:nvCxnSpPr>
        <p:spPr>
          <a:xfrm>
            <a:off x="9877516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1B7C51C-34B9-4BA5-9FD3-D9F2EF4605C2}"/>
              </a:ext>
            </a:extLst>
          </p:cNvPr>
          <p:cNvSpPr txBox="1"/>
          <p:nvPr/>
        </p:nvSpPr>
        <p:spPr>
          <a:xfrm>
            <a:off x="671663" y="476210"/>
            <a:ext cx="354791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목차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0ACBFC-9BA0-4B0B-B760-6353EE3AD778}"/>
              </a:ext>
            </a:extLst>
          </p:cNvPr>
          <p:cNvSpPr txBox="1"/>
          <p:nvPr/>
        </p:nvSpPr>
        <p:spPr>
          <a:xfrm>
            <a:off x="2232536" y="2583034"/>
            <a:ext cx="3708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개발 목표 중심으로 설명합니다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6C6CA-A9F6-4A10-9FC9-7431100F920B}"/>
              </a:ext>
            </a:extLst>
          </p:cNvPr>
          <p:cNvSpPr txBox="1"/>
          <p:nvPr/>
        </p:nvSpPr>
        <p:spPr>
          <a:xfrm>
            <a:off x="2214064" y="2129962"/>
            <a:ext cx="3708761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개발 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DA7A2-7981-4A1D-B10C-D1E81E24E873}"/>
              </a:ext>
            </a:extLst>
          </p:cNvPr>
          <p:cNvSpPr txBox="1"/>
          <p:nvPr/>
        </p:nvSpPr>
        <p:spPr>
          <a:xfrm>
            <a:off x="1274441" y="2072285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04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935843-713A-4FD3-B289-8AD8D08026BA}"/>
              </a:ext>
            </a:extLst>
          </p:cNvPr>
          <p:cNvSpPr txBox="1"/>
          <p:nvPr/>
        </p:nvSpPr>
        <p:spPr>
          <a:xfrm>
            <a:off x="2232537" y="3931712"/>
            <a:ext cx="3881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프로젝트의 요소를 상세히 살펴봅니다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27DC3-7DA0-47EB-81C8-8E58AA244ED6}"/>
              </a:ext>
            </a:extLst>
          </p:cNvPr>
          <p:cNvSpPr txBox="1"/>
          <p:nvPr/>
        </p:nvSpPr>
        <p:spPr>
          <a:xfrm>
            <a:off x="2214065" y="3459978"/>
            <a:ext cx="3881929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전체 구조도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2C7640-7262-4750-8B51-C3D6034306B3}"/>
              </a:ext>
            </a:extLst>
          </p:cNvPr>
          <p:cNvSpPr txBox="1"/>
          <p:nvPr/>
        </p:nvSpPr>
        <p:spPr>
          <a:xfrm>
            <a:off x="1274441" y="3402301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05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2686A-333D-435F-994F-E054DF928D1C}"/>
              </a:ext>
            </a:extLst>
          </p:cNvPr>
          <p:cNvSpPr txBox="1"/>
          <p:nvPr/>
        </p:nvSpPr>
        <p:spPr>
          <a:xfrm>
            <a:off x="2232538" y="5204966"/>
            <a:ext cx="2930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“Com-On”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사이트에 접속합니다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C6CB00-E25F-4C96-8427-2E715AA47C93}"/>
              </a:ext>
            </a:extLst>
          </p:cNvPr>
          <p:cNvSpPr txBox="1"/>
          <p:nvPr/>
        </p:nvSpPr>
        <p:spPr>
          <a:xfrm>
            <a:off x="2214066" y="4751894"/>
            <a:ext cx="3081834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프로젝트 시연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87D911-AD24-4474-9B81-9DBC47FEEF06}"/>
              </a:ext>
            </a:extLst>
          </p:cNvPr>
          <p:cNvSpPr txBox="1"/>
          <p:nvPr/>
        </p:nvSpPr>
        <p:spPr>
          <a:xfrm>
            <a:off x="1274441" y="4732317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06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BD5E289-7D0E-409B-8BE9-8E0A5D16883A}"/>
              </a:ext>
            </a:extLst>
          </p:cNvPr>
          <p:cNvCxnSpPr>
            <a:cxnSpLocks/>
          </p:cNvCxnSpPr>
          <p:nvPr/>
        </p:nvCxnSpPr>
        <p:spPr>
          <a:xfrm>
            <a:off x="1064243" y="1597404"/>
            <a:ext cx="0" cy="460884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69EC7F61-44E0-4D5F-AE22-1C5C4424C616}"/>
              </a:ext>
            </a:extLst>
          </p:cNvPr>
          <p:cNvCxnSpPr>
            <a:cxnSpLocks/>
          </p:cNvCxnSpPr>
          <p:nvPr/>
        </p:nvCxnSpPr>
        <p:spPr>
          <a:xfrm>
            <a:off x="189567" y="1597404"/>
            <a:ext cx="5741634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00702A1-45B9-4524-9E13-8EB7EA9CAAE8}"/>
              </a:ext>
            </a:extLst>
          </p:cNvPr>
          <p:cNvCxnSpPr>
            <a:cxnSpLocks/>
          </p:cNvCxnSpPr>
          <p:nvPr/>
        </p:nvCxnSpPr>
        <p:spPr>
          <a:xfrm>
            <a:off x="5931201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BE4D17E-F218-4CF9-9069-6FDE9BC2FAFA}"/>
              </a:ext>
            </a:extLst>
          </p:cNvPr>
          <p:cNvSpPr/>
          <p:nvPr/>
        </p:nvSpPr>
        <p:spPr>
          <a:xfrm>
            <a:off x="5573323" y="1428115"/>
            <a:ext cx="715755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그림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D5D3181-5E1F-424B-B7E3-68E8A0A6F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576" y="782128"/>
            <a:ext cx="4320000" cy="2279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7B5AF65-8CBF-4153-8179-260456468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6576" y="3658485"/>
            <a:ext cx="4319995" cy="24299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1258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8CD10F22-995D-45DF-AE4E-9D137C7ABF80}"/>
              </a:ext>
            </a:extLst>
          </p:cNvPr>
          <p:cNvCxnSpPr>
            <a:cxnSpLocks/>
          </p:cNvCxnSpPr>
          <p:nvPr/>
        </p:nvCxnSpPr>
        <p:spPr>
          <a:xfrm>
            <a:off x="8515309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B82484E6-9697-41DA-8E2A-AEB924ACE6EB}"/>
              </a:ext>
            </a:extLst>
          </p:cNvPr>
          <p:cNvCxnSpPr>
            <a:cxnSpLocks/>
          </p:cNvCxnSpPr>
          <p:nvPr/>
        </p:nvCxnSpPr>
        <p:spPr>
          <a:xfrm>
            <a:off x="9952162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015C9A2-09EC-42AA-84D5-397E3F164D4F}"/>
              </a:ext>
            </a:extLst>
          </p:cNvPr>
          <p:cNvCxnSpPr>
            <a:cxnSpLocks/>
          </p:cNvCxnSpPr>
          <p:nvPr/>
        </p:nvCxnSpPr>
        <p:spPr>
          <a:xfrm>
            <a:off x="189567" y="1597404"/>
            <a:ext cx="607778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FDA9CBC-B6F2-4406-9C18-21DCF0A8920E}"/>
              </a:ext>
            </a:extLst>
          </p:cNvPr>
          <p:cNvCxnSpPr>
            <a:cxnSpLocks/>
          </p:cNvCxnSpPr>
          <p:nvPr/>
        </p:nvCxnSpPr>
        <p:spPr>
          <a:xfrm>
            <a:off x="6267348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10ACBFC-9BA0-4B0B-B760-6353EE3AD778}"/>
              </a:ext>
            </a:extLst>
          </p:cNvPr>
          <p:cNvSpPr txBox="1"/>
          <p:nvPr/>
        </p:nvSpPr>
        <p:spPr>
          <a:xfrm>
            <a:off x="2232536" y="2583034"/>
            <a:ext cx="3457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생산성과 통일성 향상을 위한 프레임워크 개발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6C6CA-A9F6-4A10-9FC9-7431100F920B}"/>
              </a:ext>
            </a:extLst>
          </p:cNvPr>
          <p:cNvSpPr txBox="1"/>
          <p:nvPr/>
        </p:nvSpPr>
        <p:spPr>
          <a:xfrm>
            <a:off x="2214064" y="2129962"/>
            <a:ext cx="3310781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프레임워크 개발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DA7A2-7981-4A1D-B10C-D1E81E24E873}"/>
              </a:ext>
            </a:extLst>
          </p:cNvPr>
          <p:cNvSpPr txBox="1"/>
          <p:nvPr/>
        </p:nvSpPr>
        <p:spPr>
          <a:xfrm>
            <a:off x="1274441" y="2072285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01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935843-713A-4FD3-B289-8AD8D08026BA}"/>
              </a:ext>
            </a:extLst>
          </p:cNvPr>
          <p:cNvSpPr txBox="1"/>
          <p:nvPr/>
        </p:nvSpPr>
        <p:spPr>
          <a:xfrm>
            <a:off x="2232538" y="3931712"/>
            <a:ext cx="3449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프레임워크를 활용하여 통합 개발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27DC3-7DA0-47EB-81C8-8E58AA244ED6}"/>
              </a:ext>
            </a:extLst>
          </p:cNvPr>
          <p:cNvSpPr txBox="1"/>
          <p:nvPr/>
        </p:nvSpPr>
        <p:spPr>
          <a:xfrm>
            <a:off x="2214065" y="3459978"/>
            <a:ext cx="3881933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통합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2C7640-7262-4750-8B51-C3D6034306B3}"/>
              </a:ext>
            </a:extLst>
          </p:cNvPr>
          <p:cNvSpPr txBox="1"/>
          <p:nvPr/>
        </p:nvSpPr>
        <p:spPr>
          <a:xfrm>
            <a:off x="1274441" y="3402301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02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2686A-333D-435F-994F-E054DF928D1C}"/>
              </a:ext>
            </a:extLst>
          </p:cNvPr>
          <p:cNvSpPr txBox="1"/>
          <p:nvPr/>
        </p:nvSpPr>
        <p:spPr>
          <a:xfrm>
            <a:off x="2232538" y="5204966"/>
            <a:ext cx="3243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각 페이지에 필요한 내용을 추가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C6CB00-E25F-4C96-8427-2E715AA47C93}"/>
              </a:ext>
            </a:extLst>
          </p:cNvPr>
          <p:cNvSpPr txBox="1"/>
          <p:nvPr/>
        </p:nvSpPr>
        <p:spPr>
          <a:xfrm>
            <a:off x="2214065" y="4751894"/>
            <a:ext cx="3881933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데이터 추가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87D911-AD24-4474-9B81-9DBC47FEEF06}"/>
              </a:ext>
            </a:extLst>
          </p:cNvPr>
          <p:cNvSpPr txBox="1"/>
          <p:nvPr/>
        </p:nvSpPr>
        <p:spPr>
          <a:xfrm>
            <a:off x="1274441" y="4732317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03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BD5E289-7D0E-409B-8BE9-8E0A5D16883A}"/>
              </a:ext>
            </a:extLst>
          </p:cNvPr>
          <p:cNvCxnSpPr>
            <a:cxnSpLocks/>
          </p:cNvCxnSpPr>
          <p:nvPr/>
        </p:nvCxnSpPr>
        <p:spPr>
          <a:xfrm>
            <a:off x="1064243" y="1597404"/>
            <a:ext cx="0" cy="460884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E825407-0AFE-4CF2-9DC6-A81909199FDE}"/>
              </a:ext>
            </a:extLst>
          </p:cNvPr>
          <p:cNvSpPr/>
          <p:nvPr/>
        </p:nvSpPr>
        <p:spPr>
          <a:xfrm>
            <a:off x="5909470" y="1427342"/>
            <a:ext cx="715755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자료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1C4502B-59FB-4970-A01B-B34856EABE8D}"/>
              </a:ext>
            </a:extLst>
          </p:cNvPr>
          <p:cNvSpPr txBox="1"/>
          <p:nvPr/>
        </p:nvSpPr>
        <p:spPr>
          <a:xfrm>
            <a:off x="671662" y="569518"/>
            <a:ext cx="487993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목표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4FC796-08B2-427E-8AD6-1CCD77F1A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855" y="741943"/>
            <a:ext cx="3503956" cy="26603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E27E02E-5027-4404-B572-21CD62EA0BDA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6FD6C5A-5D32-4B93-B099-88C01F072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856" y="3901825"/>
            <a:ext cx="3494350" cy="20245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6126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>
            <a:extLst>
              <a:ext uri="{FF2B5EF4-FFF2-40B4-BE49-F238E27FC236}">
                <a16:creationId xmlns:a16="http://schemas.microsoft.com/office/drawing/2014/main" id="{BEFCB997-C3D8-4AA5-A5A4-E41D83BB4836}"/>
              </a:ext>
            </a:extLst>
          </p:cNvPr>
          <p:cNvSpPr txBox="1"/>
          <p:nvPr/>
        </p:nvSpPr>
        <p:spPr>
          <a:xfrm>
            <a:off x="3479109" y="2840599"/>
            <a:ext cx="5011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프레임워크 개발</a:t>
            </a:r>
            <a:endParaRPr lang="en-US" altLang="ko-KR" sz="4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5123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3">
            <a:extLst>
              <a:ext uri="{FF2B5EF4-FFF2-40B4-BE49-F238E27FC236}">
                <a16:creationId xmlns:a16="http://schemas.microsoft.com/office/drawing/2014/main" id="{80C3546D-8A84-4A1A-A5BA-609892ABC695}"/>
              </a:ext>
            </a:extLst>
          </p:cNvPr>
          <p:cNvCxnSpPr>
            <a:cxnSpLocks/>
          </p:cNvCxnSpPr>
          <p:nvPr/>
        </p:nvCxnSpPr>
        <p:spPr>
          <a:xfrm>
            <a:off x="1162050" y="4445410"/>
            <a:ext cx="9386786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38D0A2-3D15-4817-8041-568913AF0486}"/>
              </a:ext>
            </a:extLst>
          </p:cNvPr>
          <p:cNvSpPr txBox="1"/>
          <p:nvPr/>
        </p:nvSpPr>
        <p:spPr>
          <a:xfrm>
            <a:off x="4426747" y="1100215"/>
            <a:ext cx="3279266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Business Computer</a:t>
            </a:r>
            <a:endParaRPr lang="ko-KR" altLang="en-US" sz="220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7D138F-2000-4197-9657-94918AE108D9}"/>
              </a:ext>
            </a:extLst>
          </p:cNvPr>
          <p:cNvCxnSpPr>
            <a:cxnSpLocks/>
          </p:cNvCxnSpPr>
          <p:nvPr/>
        </p:nvCxnSpPr>
        <p:spPr>
          <a:xfrm>
            <a:off x="4242278" y="1629864"/>
            <a:ext cx="346373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래픽 4" descr="게임 컨트롤러">
            <a:extLst>
              <a:ext uri="{FF2B5EF4-FFF2-40B4-BE49-F238E27FC236}">
                <a16:creationId xmlns:a16="http://schemas.microsoft.com/office/drawing/2014/main" id="{49465BA7-E801-4AF4-A0AB-75E30E16D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41317" y="2010427"/>
            <a:ext cx="828000" cy="82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F15976-DFD7-4168-B2DE-35BF5046628E}"/>
              </a:ext>
            </a:extLst>
          </p:cNvPr>
          <p:cNvSpPr txBox="1"/>
          <p:nvPr/>
        </p:nvSpPr>
        <p:spPr>
          <a:xfrm>
            <a:off x="2849883" y="2746455"/>
            <a:ext cx="810876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1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게임용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89185B-E248-4E40-A274-91CBB7795CB8}"/>
              </a:ext>
            </a:extLst>
          </p:cNvPr>
          <p:cNvSpPr txBox="1"/>
          <p:nvPr/>
        </p:nvSpPr>
        <p:spPr>
          <a:xfrm>
            <a:off x="6525508" y="2746456"/>
            <a:ext cx="1062544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1" b="1" dirty="0">
                <a:solidFill>
                  <a:schemeClr val="accent2"/>
                </a:solidFill>
                <a:latin typeface="+mn-ea"/>
              </a:rPr>
              <a:t>작업용</a:t>
            </a:r>
            <a:endParaRPr lang="ko-KR" altLang="en-US" sz="1200" b="1" dirty="0">
              <a:solidFill>
                <a:schemeClr val="accent2"/>
              </a:solidFill>
              <a:latin typeface="+mn-ea"/>
            </a:endParaRPr>
          </a:p>
        </p:txBody>
      </p:sp>
      <p:pic>
        <p:nvPicPr>
          <p:cNvPr id="8" name="그래픽 7" descr="고려청자">
            <a:extLst>
              <a:ext uri="{FF2B5EF4-FFF2-40B4-BE49-F238E27FC236}">
                <a16:creationId xmlns:a16="http://schemas.microsoft.com/office/drawing/2014/main" id="{051524A0-CAAB-4CB8-B7C1-10D407476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9065" y="2018948"/>
            <a:ext cx="720000" cy="720000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CCB588F-5050-441A-972B-AA098161195F}"/>
              </a:ext>
            </a:extLst>
          </p:cNvPr>
          <p:cNvCxnSpPr>
            <a:cxnSpLocks/>
          </p:cNvCxnSpPr>
          <p:nvPr/>
        </p:nvCxnSpPr>
        <p:spPr>
          <a:xfrm>
            <a:off x="0" y="3326007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2717FEC-7C63-4720-9E19-C101928CB578}"/>
              </a:ext>
            </a:extLst>
          </p:cNvPr>
          <p:cNvSpPr txBox="1"/>
          <p:nvPr/>
        </p:nvSpPr>
        <p:spPr>
          <a:xfrm>
            <a:off x="8449882" y="2746456"/>
            <a:ext cx="1062544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1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방송용</a:t>
            </a:r>
          </a:p>
        </p:txBody>
      </p:sp>
      <p:pic>
        <p:nvPicPr>
          <p:cNvPr id="13" name="그래픽 12" descr="셀 타워">
            <a:extLst>
              <a:ext uri="{FF2B5EF4-FFF2-40B4-BE49-F238E27FC236}">
                <a16:creationId xmlns:a16="http://schemas.microsoft.com/office/drawing/2014/main" id="{85AD96C0-3A6C-4E0E-BD45-F3B6314F19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15102" y="2030891"/>
            <a:ext cx="720000" cy="720000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5AF3179-15D2-4C8F-B48A-B9783344A424}"/>
              </a:ext>
            </a:extLst>
          </p:cNvPr>
          <p:cNvCxnSpPr>
            <a:cxnSpLocks/>
          </p:cNvCxnSpPr>
          <p:nvPr/>
        </p:nvCxnSpPr>
        <p:spPr>
          <a:xfrm>
            <a:off x="4" y="5776856"/>
            <a:ext cx="1054882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B90CCE7-2C2C-4368-ABF0-313CFC124509}"/>
              </a:ext>
            </a:extLst>
          </p:cNvPr>
          <p:cNvCxnSpPr>
            <a:cxnSpLocks/>
          </p:cNvCxnSpPr>
          <p:nvPr/>
        </p:nvCxnSpPr>
        <p:spPr>
          <a:xfrm>
            <a:off x="10548828" y="3326011"/>
            <a:ext cx="0" cy="245084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75F1425-AD02-497A-9AA5-D2282B1B4974}"/>
              </a:ext>
            </a:extLst>
          </p:cNvPr>
          <p:cNvCxnSpPr>
            <a:cxnSpLocks/>
          </p:cNvCxnSpPr>
          <p:nvPr/>
        </p:nvCxnSpPr>
        <p:spPr>
          <a:xfrm>
            <a:off x="858809" y="3326011"/>
            <a:ext cx="0" cy="245084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68C6A14-5EF4-40BA-B90E-DBAB4248E2BD}"/>
              </a:ext>
            </a:extLst>
          </p:cNvPr>
          <p:cNvCxnSpPr>
            <a:cxnSpLocks/>
          </p:cNvCxnSpPr>
          <p:nvPr/>
        </p:nvCxnSpPr>
        <p:spPr>
          <a:xfrm>
            <a:off x="2935433" y="3048981"/>
            <a:ext cx="6459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DBBBDC7-2267-42C6-B9D5-AC2300849278}"/>
              </a:ext>
            </a:extLst>
          </p:cNvPr>
          <p:cNvCxnSpPr>
            <a:cxnSpLocks/>
          </p:cNvCxnSpPr>
          <p:nvPr/>
        </p:nvCxnSpPr>
        <p:spPr>
          <a:xfrm>
            <a:off x="6728598" y="3048981"/>
            <a:ext cx="64597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6CABA78-0358-441B-A5A3-9E37811F0E3D}"/>
              </a:ext>
            </a:extLst>
          </p:cNvPr>
          <p:cNvCxnSpPr>
            <a:cxnSpLocks/>
          </p:cNvCxnSpPr>
          <p:nvPr/>
        </p:nvCxnSpPr>
        <p:spPr>
          <a:xfrm>
            <a:off x="8670083" y="3048981"/>
            <a:ext cx="6459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3229125-BB87-47BD-8060-4A9162009EF2}"/>
              </a:ext>
            </a:extLst>
          </p:cNvPr>
          <p:cNvSpPr txBox="1"/>
          <p:nvPr/>
        </p:nvSpPr>
        <p:spPr>
          <a:xfrm>
            <a:off x="3202126" y="100777"/>
            <a:ext cx="56957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Com   n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0AC6B87-9DA4-438D-B9C0-AC735970D1B9}"/>
              </a:ext>
            </a:extLst>
          </p:cNvPr>
          <p:cNvGrpSpPr/>
          <p:nvPr/>
        </p:nvGrpSpPr>
        <p:grpSpPr>
          <a:xfrm>
            <a:off x="2722518" y="6014524"/>
            <a:ext cx="6737451" cy="576000"/>
            <a:chOff x="2722513" y="5659428"/>
            <a:chExt cx="6737451" cy="576000"/>
          </a:xfrm>
        </p:grpSpPr>
        <p:pic>
          <p:nvPicPr>
            <p:cNvPr id="36" name="그래픽 35" descr="질문">
              <a:extLst>
                <a:ext uri="{FF2B5EF4-FFF2-40B4-BE49-F238E27FC236}">
                  <a16:creationId xmlns:a16="http://schemas.microsoft.com/office/drawing/2014/main" id="{FB45A5A4-BD14-4C90-B5FA-1640A35F0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08000" y="5659428"/>
              <a:ext cx="576000" cy="576000"/>
            </a:xfrm>
            <a:prstGeom prst="rect">
              <a:avLst/>
            </a:prstGeom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24CAF86-6DFD-4A8A-AC99-7605B10A4074}"/>
                </a:ext>
              </a:extLst>
            </p:cNvPr>
            <p:cNvSpPr/>
            <p:nvPr/>
          </p:nvSpPr>
          <p:spPr>
            <a:xfrm>
              <a:off x="6420443" y="5723417"/>
              <a:ext cx="3039521" cy="5116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서울시 광진구 </a:t>
              </a:r>
              <a:r>
                <a:rPr lang="ko-KR" altLang="en-US" sz="105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능동로</a:t>
              </a:r>
              <a:r>
                <a:rPr lang="ko-KR" altLang="en-US" sz="10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 </a:t>
              </a:r>
              <a:r>
                <a:rPr lang="en-US" altLang="ko-KR" sz="10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209 </a:t>
              </a:r>
              <a:r>
                <a:rPr lang="ko-KR" altLang="en-US" sz="10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세종대학교</a:t>
              </a:r>
              <a:endParaRPr lang="en-US" altLang="ko-KR" sz="105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endParaRPr lang="en-US" altLang="ko-KR" sz="105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r>
                <a:rPr lang="en-US" altLang="ko-KR" sz="10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010 – 1234 - 1234 </a:t>
              </a:r>
            </a:p>
            <a:p>
              <a:endParaRPr lang="ko-KR" altLang="en-US" sz="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A202D4B-CD94-4EF7-A497-A20A3246B74D}"/>
                </a:ext>
              </a:extLst>
            </p:cNvPr>
            <p:cNvSpPr/>
            <p:nvPr/>
          </p:nvSpPr>
          <p:spPr>
            <a:xfrm>
              <a:off x="2722513" y="5689082"/>
              <a:ext cx="3039521" cy="5116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051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#</a:t>
              </a:r>
              <a:r>
                <a:rPr lang="en-US" altLang="ko-KR" sz="1051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ComOnPC</a:t>
              </a:r>
              <a:endParaRPr lang="en-US" altLang="ko-KR" sz="105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r"/>
              <a:endParaRPr lang="en-US" altLang="ko-KR" sz="105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r"/>
              <a:r>
                <a:rPr lang="en-US" altLang="ko-KR" sz="1051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#</a:t>
              </a:r>
              <a:r>
                <a:rPr lang="en-US" altLang="ko-KR" sz="1051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DesignYourOwnPC</a:t>
              </a:r>
              <a:endParaRPr lang="ko-KR" altLang="en-US" sz="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B2B3C2C-191A-4C99-9990-998C54EEABBB}"/>
              </a:ext>
            </a:extLst>
          </p:cNvPr>
          <p:cNvSpPr/>
          <p:nvPr/>
        </p:nvSpPr>
        <p:spPr>
          <a:xfrm>
            <a:off x="10059848" y="4158689"/>
            <a:ext cx="977960" cy="5648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다음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A3596F-6F2A-4AC1-A32A-CFA6E7F814BC}"/>
              </a:ext>
            </a:extLst>
          </p:cNvPr>
          <p:cNvSpPr txBox="1"/>
          <p:nvPr/>
        </p:nvSpPr>
        <p:spPr>
          <a:xfrm>
            <a:off x="4654975" y="2743281"/>
            <a:ext cx="970604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1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사무용</a:t>
            </a:r>
            <a:endParaRPr lang="en-US" altLang="ko-KR" sz="1401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43" name="그래픽 42" descr="용지">
            <a:extLst>
              <a:ext uri="{FF2B5EF4-FFF2-40B4-BE49-F238E27FC236}">
                <a16:creationId xmlns:a16="http://schemas.microsoft.com/office/drawing/2014/main" id="{2E24F4A1-8F38-47C9-B2EB-0F540D5041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26846" y="2077623"/>
            <a:ext cx="648000" cy="648000"/>
          </a:xfrm>
          <a:prstGeom prst="rect">
            <a:avLst/>
          </a:prstGeom>
        </p:spPr>
      </p:pic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6B5C76B-98CE-4A49-BFE6-B5A86E22A692}"/>
              </a:ext>
            </a:extLst>
          </p:cNvPr>
          <p:cNvCxnSpPr>
            <a:cxnSpLocks/>
          </p:cNvCxnSpPr>
          <p:nvPr/>
        </p:nvCxnSpPr>
        <p:spPr>
          <a:xfrm>
            <a:off x="4828879" y="3045808"/>
            <a:ext cx="6459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14">
            <a:extLst>
              <a:ext uri="{FF2B5EF4-FFF2-40B4-BE49-F238E27FC236}">
                <a16:creationId xmlns:a16="http://schemas.microsoft.com/office/drawing/2014/main" id="{B1C0A0AD-96AA-4971-912F-50A1CDFF06A7}"/>
              </a:ext>
            </a:extLst>
          </p:cNvPr>
          <p:cNvSpPr/>
          <p:nvPr/>
        </p:nvSpPr>
        <p:spPr>
          <a:xfrm>
            <a:off x="4717749" y="3768280"/>
            <a:ext cx="1348631" cy="134863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sp>
        <p:nvSpPr>
          <p:cNvPr id="46" name="Oval 14">
            <a:extLst>
              <a:ext uri="{FF2B5EF4-FFF2-40B4-BE49-F238E27FC236}">
                <a16:creationId xmlns:a16="http://schemas.microsoft.com/office/drawing/2014/main" id="{73BA2936-8B3E-470A-A341-837A6809CA80}"/>
              </a:ext>
            </a:extLst>
          </p:cNvPr>
          <p:cNvSpPr/>
          <p:nvPr/>
        </p:nvSpPr>
        <p:spPr>
          <a:xfrm>
            <a:off x="7623166" y="3768280"/>
            <a:ext cx="1348631" cy="134863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sp>
        <p:nvSpPr>
          <p:cNvPr id="49" name="Oval 14">
            <a:extLst>
              <a:ext uri="{FF2B5EF4-FFF2-40B4-BE49-F238E27FC236}">
                <a16:creationId xmlns:a16="http://schemas.microsoft.com/office/drawing/2014/main" id="{749665CC-3D53-4049-AFAC-33FC539AFC72}"/>
              </a:ext>
            </a:extLst>
          </p:cNvPr>
          <p:cNvSpPr/>
          <p:nvPr/>
        </p:nvSpPr>
        <p:spPr>
          <a:xfrm>
            <a:off x="1992074" y="3768280"/>
            <a:ext cx="1348631" cy="134863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950EA43-AB77-4386-83B0-9861CBF63EBB}"/>
              </a:ext>
            </a:extLst>
          </p:cNvPr>
          <p:cNvSpPr txBox="1"/>
          <p:nvPr/>
        </p:nvSpPr>
        <p:spPr>
          <a:xfrm>
            <a:off x="2246739" y="5161729"/>
            <a:ext cx="810780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1" b="1" dirty="0">
                <a:solidFill>
                  <a:schemeClr val="bg1">
                    <a:lumMod val="50000"/>
                  </a:schemeClr>
                </a:solidFill>
              </a:rPr>
              <a:t>설계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36A5A55-BCAC-4C1E-ADCB-171AB058D556}"/>
              </a:ext>
            </a:extLst>
          </p:cNvPr>
          <p:cNvSpPr txBox="1"/>
          <p:nvPr/>
        </p:nvSpPr>
        <p:spPr>
          <a:xfrm>
            <a:off x="7565475" y="5197501"/>
            <a:ext cx="1464011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1" b="1" dirty="0">
                <a:solidFill>
                  <a:schemeClr val="bg1">
                    <a:lumMod val="50000"/>
                  </a:schemeClr>
                </a:solidFill>
              </a:rPr>
              <a:t>영상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51AF916A-B751-4327-A47A-3A6C89241C84}"/>
              </a:ext>
            </a:extLst>
          </p:cNvPr>
          <p:cNvCxnSpPr>
            <a:cxnSpLocks/>
          </p:cNvCxnSpPr>
          <p:nvPr/>
        </p:nvCxnSpPr>
        <p:spPr>
          <a:xfrm>
            <a:off x="2310099" y="5561838"/>
            <a:ext cx="6459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0DB324CB-72AC-4D3F-9EEC-BB4F714608DD}"/>
              </a:ext>
            </a:extLst>
          </p:cNvPr>
          <p:cNvSpPr txBox="1"/>
          <p:nvPr/>
        </p:nvSpPr>
        <p:spPr>
          <a:xfrm>
            <a:off x="4986674" y="5161729"/>
            <a:ext cx="810780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1" b="1" dirty="0">
                <a:solidFill>
                  <a:schemeClr val="bg1">
                    <a:lumMod val="50000"/>
                  </a:schemeClr>
                </a:solidFill>
              </a:rPr>
              <a:t>음향</a:t>
            </a: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83EAB54-F59D-4317-A4B1-9CEA90AFA301}"/>
              </a:ext>
            </a:extLst>
          </p:cNvPr>
          <p:cNvCxnSpPr>
            <a:cxnSpLocks/>
          </p:cNvCxnSpPr>
          <p:nvPr/>
        </p:nvCxnSpPr>
        <p:spPr>
          <a:xfrm>
            <a:off x="5069076" y="5561838"/>
            <a:ext cx="6459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82ED816-98CD-4293-98F0-CAFB12DF9816}"/>
              </a:ext>
            </a:extLst>
          </p:cNvPr>
          <p:cNvCxnSpPr>
            <a:cxnSpLocks/>
          </p:cNvCxnSpPr>
          <p:nvPr/>
        </p:nvCxnSpPr>
        <p:spPr>
          <a:xfrm>
            <a:off x="7974492" y="5561838"/>
            <a:ext cx="6459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1181606E-7859-4A4F-826F-B34C2F344250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50575" y="4029824"/>
            <a:ext cx="681205" cy="839713"/>
          </a:xfrm>
          <a:prstGeom prst="rect">
            <a:avLst/>
          </a:prstGeom>
        </p:spPr>
      </p:pic>
      <p:pic>
        <p:nvPicPr>
          <p:cNvPr id="28" name="그래픽 27" descr="필름">
            <a:extLst>
              <a:ext uri="{FF2B5EF4-FFF2-40B4-BE49-F238E27FC236}">
                <a16:creationId xmlns:a16="http://schemas.microsoft.com/office/drawing/2014/main" id="{BEC60DEA-D4E0-4E5E-9AC3-47D1F15C685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841107" y="4002860"/>
            <a:ext cx="914400" cy="914400"/>
          </a:xfrm>
          <a:prstGeom prst="rect">
            <a:avLst/>
          </a:prstGeom>
        </p:spPr>
      </p:pic>
      <p:pic>
        <p:nvPicPr>
          <p:cNvPr id="30" name="그래픽 29" descr="피아노 키">
            <a:extLst>
              <a:ext uri="{FF2B5EF4-FFF2-40B4-BE49-F238E27FC236}">
                <a16:creationId xmlns:a16="http://schemas.microsoft.com/office/drawing/2014/main" id="{BEF3B76B-7EE8-4B04-9041-6197B402B81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939578" y="4002860"/>
            <a:ext cx="914400" cy="914400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6561F463-031F-4C01-AFCB-3C123398447E}"/>
              </a:ext>
            </a:extLst>
          </p:cNvPr>
          <p:cNvGrpSpPr/>
          <p:nvPr/>
        </p:nvGrpSpPr>
        <p:grpSpPr>
          <a:xfrm>
            <a:off x="7439065" y="113872"/>
            <a:ext cx="1653660" cy="748675"/>
            <a:chOff x="9841830" y="2141602"/>
            <a:chExt cx="1323229" cy="748675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727F617-630D-40DB-ADFB-C9AE2115DFFA}"/>
                </a:ext>
              </a:extLst>
            </p:cNvPr>
            <p:cNvSpPr/>
            <p:nvPr/>
          </p:nvSpPr>
          <p:spPr>
            <a:xfrm>
              <a:off x="9841830" y="2141602"/>
              <a:ext cx="1323229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Header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34AE704-B706-422F-B1F9-CDDC962F768E}"/>
                </a:ext>
              </a:extLst>
            </p:cNvPr>
            <p:cNvSpPr/>
            <p:nvPr/>
          </p:nvSpPr>
          <p:spPr>
            <a:xfrm>
              <a:off x="9841830" y="2437361"/>
              <a:ext cx="1323228" cy="452916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로고 및 타이틀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639E106-C830-4913-99EC-2DA3AE2081E5}"/>
              </a:ext>
            </a:extLst>
          </p:cNvPr>
          <p:cNvGrpSpPr/>
          <p:nvPr/>
        </p:nvGrpSpPr>
        <p:grpSpPr>
          <a:xfrm>
            <a:off x="7974492" y="1083381"/>
            <a:ext cx="1653660" cy="686296"/>
            <a:chOff x="9841830" y="2141602"/>
            <a:chExt cx="1323229" cy="748675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BE10833-08C9-4C75-B97F-7F2CC6C9027B}"/>
                </a:ext>
              </a:extLst>
            </p:cNvPr>
            <p:cNvSpPr/>
            <p:nvPr/>
          </p:nvSpPr>
          <p:spPr>
            <a:xfrm>
              <a:off x="9841830" y="2141602"/>
              <a:ext cx="1323229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Header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6EB78C6-0347-42EE-BF65-781A5FADF240}"/>
                </a:ext>
              </a:extLst>
            </p:cNvPr>
            <p:cNvSpPr/>
            <p:nvPr/>
          </p:nvSpPr>
          <p:spPr>
            <a:xfrm>
              <a:off x="9841830" y="2437361"/>
              <a:ext cx="1323228" cy="452916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로고 및 타이틀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251A5FA-3E56-4AB1-B487-7D643DBE7641}"/>
              </a:ext>
            </a:extLst>
          </p:cNvPr>
          <p:cNvGrpSpPr/>
          <p:nvPr/>
        </p:nvGrpSpPr>
        <p:grpSpPr>
          <a:xfrm>
            <a:off x="9461829" y="1973426"/>
            <a:ext cx="1653660" cy="1155876"/>
            <a:chOff x="9461829" y="1973426"/>
            <a:chExt cx="1653660" cy="1155876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BC379F8-8A79-4B83-B0FE-4942D3A4D3F5}"/>
                </a:ext>
              </a:extLst>
            </p:cNvPr>
            <p:cNvSpPr/>
            <p:nvPr/>
          </p:nvSpPr>
          <p:spPr>
            <a:xfrm>
              <a:off x="9461829" y="1973426"/>
              <a:ext cx="1653660" cy="288854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Navigation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C533D7E-6016-4CCA-B501-5DB8C6B3ECDC}"/>
                </a:ext>
              </a:extLst>
            </p:cNvPr>
            <p:cNvSpPr/>
            <p:nvPr/>
          </p:nvSpPr>
          <p:spPr>
            <a:xfrm>
              <a:off x="9461829" y="2262281"/>
              <a:ext cx="1653659" cy="86702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견적 마법사 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EFD32197-08B1-49EC-A471-682C2F2E24CA}"/>
              </a:ext>
            </a:extLst>
          </p:cNvPr>
          <p:cNvGrpSpPr/>
          <p:nvPr/>
        </p:nvGrpSpPr>
        <p:grpSpPr>
          <a:xfrm>
            <a:off x="861220" y="3326007"/>
            <a:ext cx="1130848" cy="748673"/>
            <a:chOff x="9841830" y="4352909"/>
            <a:chExt cx="1323229" cy="748673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96363D9C-A49C-412A-A4AB-1A675618ABB9}"/>
                </a:ext>
              </a:extLst>
            </p:cNvPr>
            <p:cNvSpPr/>
            <p:nvPr/>
          </p:nvSpPr>
          <p:spPr>
            <a:xfrm>
              <a:off x="9841830" y="4352909"/>
              <a:ext cx="1323229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Article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08F5387-5F2F-4269-BFFC-1B4876A0D9CD}"/>
                </a:ext>
              </a:extLst>
            </p:cNvPr>
            <p:cNvSpPr/>
            <p:nvPr/>
          </p:nvSpPr>
          <p:spPr>
            <a:xfrm>
              <a:off x="9841830" y="4648667"/>
              <a:ext cx="1323228" cy="452915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본문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9A414B5-5B57-4BDC-98E3-B7FFA4D44AB5}"/>
              </a:ext>
            </a:extLst>
          </p:cNvPr>
          <p:cNvGrpSpPr/>
          <p:nvPr/>
        </p:nvGrpSpPr>
        <p:grpSpPr>
          <a:xfrm>
            <a:off x="2449035" y="5963924"/>
            <a:ext cx="1653660" cy="748673"/>
            <a:chOff x="2449035" y="5963924"/>
            <a:chExt cx="1653660" cy="748673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70F2085D-5B4E-43C0-9105-9214DA5EF6B5}"/>
                </a:ext>
              </a:extLst>
            </p:cNvPr>
            <p:cNvSpPr/>
            <p:nvPr/>
          </p:nvSpPr>
          <p:spPr>
            <a:xfrm>
              <a:off x="2449035" y="5963924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Footer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34710F2-2E0D-4E3F-B5A9-DDEA1F39C8DA}"/>
                </a:ext>
              </a:extLst>
            </p:cNvPr>
            <p:cNvSpPr/>
            <p:nvPr/>
          </p:nvSpPr>
          <p:spPr>
            <a:xfrm>
              <a:off x="2449035" y="6259683"/>
              <a:ext cx="1653659" cy="452914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사이트 소개</a:t>
              </a:r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21487DD-44F9-4154-A8C3-A9669405A3D3}"/>
              </a:ext>
            </a:extLst>
          </p:cNvPr>
          <p:cNvSpPr/>
          <p:nvPr/>
        </p:nvSpPr>
        <p:spPr>
          <a:xfrm>
            <a:off x="4102694" y="5963924"/>
            <a:ext cx="4815767" cy="74867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D4C6CEF-2DCF-442B-9BB0-FD971E3B5F66}"/>
              </a:ext>
            </a:extLst>
          </p:cNvPr>
          <p:cNvSpPr/>
          <p:nvPr/>
        </p:nvSpPr>
        <p:spPr>
          <a:xfrm>
            <a:off x="2701450" y="1973429"/>
            <a:ext cx="6758519" cy="116495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600662E-F87E-4B90-BA8D-8760D43FB535}"/>
              </a:ext>
            </a:extLst>
          </p:cNvPr>
          <p:cNvSpPr/>
          <p:nvPr/>
        </p:nvSpPr>
        <p:spPr>
          <a:xfrm>
            <a:off x="4102693" y="1079765"/>
            <a:ext cx="3871799" cy="689912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4941781-2473-4906-9FF1-0DA552951CEB}"/>
              </a:ext>
            </a:extLst>
          </p:cNvPr>
          <p:cNvSpPr/>
          <p:nvPr/>
        </p:nvSpPr>
        <p:spPr>
          <a:xfrm>
            <a:off x="4654974" y="114057"/>
            <a:ext cx="2784091" cy="746578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D6364CC-39A6-449E-944E-C7499AB81692}"/>
              </a:ext>
            </a:extLst>
          </p:cNvPr>
          <p:cNvSpPr txBox="1"/>
          <p:nvPr/>
        </p:nvSpPr>
        <p:spPr>
          <a:xfrm>
            <a:off x="671665" y="570616"/>
            <a:ext cx="205085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구조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F169F88-6582-4495-AC19-84DBC5856B80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A3124A23-D60C-402A-A7FA-102EBEF40586}"/>
              </a:ext>
            </a:extLst>
          </p:cNvPr>
          <p:cNvCxnSpPr>
            <a:cxnSpLocks/>
          </p:cNvCxnSpPr>
          <p:nvPr/>
        </p:nvCxnSpPr>
        <p:spPr>
          <a:xfrm flipH="1">
            <a:off x="2" y="1569072"/>
            <a:ext cx="284131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그래픽 86" descr="전구 및 기어">
            <a:extLst>
              <a:ext uri="{FF2B5EF4-FFF2-40B4-BE49-F238E27FC236}">
                <a16:creationId xmlns:a16="http://schemas.microsoft.com/office/drawing/2014/main" id="{4133DA21-12BC-4D61-8314-41A98805706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234735" y="83066"/>
            <a:ext cx="724054" cy="7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19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E31613-2B8C-4C99-889A-E40613BA0F8F}"/>
              </a:ext>
            </a:extLst>
          </p:cNvPr>
          <p:cNvSpPr txBox="1"/>
          <p:nvPr/>
        </p:nvSpPr>
        <p:spPr>
          <a:xfrm>
            <a:off x="1184017" y="1050041"/>
            <a:ext cx="2899178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공용 </a:t>
            </a:r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CSS </a:t>
            </a:r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제작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2DEDCBF-1F6D-4F8B-8A81-74A166BF98C7}"/>
              </a:ext>
            </a:extLst>
          </p:cNvPr>
          <p:cNvCxnSpPr>
            <a:cxnSpLocks/>
          </p:cNvCxnSpPr>
          <p:nvPr/>
        </p:nvCxnSpPr>
        <p:spPr>
          <a:xfrm>
            <a:off x="297805" y="1675228"/>
            <a:ext cx="838261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9A6A01C-7D07-4B90-8E99-CD4885611E74}"/>
              </a:ext>
            </a:extLst>
          </p:cNvPr>
          <p:cNvCxnSpPr>
            <a:cxnSpLocks/>
          </p:cNvCxnSpPr>
          <p:nvPr/>
        </p:nvCxnSpPr>
        <p:spPr>
          <a:xfrm>
            <a:off x="8680424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E0E06-D0E6-4968-85B5-9F29DEEE79C9}"/>
              </a:ext>
            </a:extLst>
          </p:cNvPr>
          <p:cNvCxnSpPr>
            <a:cxnSpLocks/>
          </p:cNvCxnSpPr>
          <p:nvPr/>
        </p:nvCxnSpPr>
        <p:spPr>
          <a:xfrm>
            <a:off x="1231661" y="1675228"/>
            <a:ext cx="0" cy="480040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래픽 25" descr="계층 구조형">
            <a:extLst>
              <a:ext uri="{FF2B5EF4-FFF2-40B4-BE49-F238E27FC236}">
                <a16:creationId xmlns:a16="http://schemas.microsoft.com/office/drawing/2014/main" id="{FCE8E882-39D7-4375-BF12-01FD40679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989" y="174230"/>
            <a:ext cx="856354" cy="85635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4D922B-044D-4728-BEB0-A6376A360B89}"/>
              </a:ext>
            </a:extLst>
          </p:cNvPr>
          <p:cNvSpPr/>
          <p:nvPr/>
        </p:nvSpPr>
        <p:spPr>
          <a:xfrm>
            <a:off x="8321942" y="1505166"/>
            <a:ext cx="71696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CSS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1EB4AC-D080-47A6-9CB6-1FF3D3E201C3}"/>
              </a:ext>
            </a:extLst>
          </p:cNvPr>
          <p:cNvSpPr txBox="1"/>
          <p:nvPr/>
        </p:nvSpPr>
        <p:spPr>
          <a:xfrm>
            <a:off x="1109133" y="203909"/>
            <a:ext cx="270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Com   n</a:t>
            </a:r>
          </a:p>
        </p:txBody>
      </p:sp>
      <p:pic>
        <p:nvPicPr>
          <p:cNvPr id="94" name="그래픽 93" descr="전구 및 기어">
            <a:extLst>
              <a:ext uri="{FF2B5EF4-FFF2-40B4-BE49-F238E27FC236}">
                <a16:creationId xmlns:a16="http://schemas.microsoft.com/office/drawing/2014/main" id="{E8ED7382-12DC-462B-ACEC-8A19AB8210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6266" y="176968"/>
            <a:ext cx="724054" cy="7240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F503A37-FD6A-4D1C-A8D4-2BAE55FBB124}"/>
              </a:ext>
            </a:extLst>
          </p:cNvPr>
          <p:cNvGrpSpPr/>
          <p:nvPr/>
        </p:nvGrpSpPr>
        <p:grpSpPr>
          <a:xfrm>
            <a:off x="9832354" y="987148"/>
            <a:ext cx="1653660" cy="959229"/>
            <a:chOff x="9832354" y="987148"/>
            <a:chExt cx="1653660" cy="959229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1BF4DDA-05DD-4164-9E41-ECBB284DBB0E}"/>
                </a:ext>
              </a:extLst>
            </p:cNvPr>
            <p:cNvSpPr/>
            <p:nvPr/>
          </p:nvSpPr>
          <p:spPr>
            <a:xfrm>
              <a:off x="9832354" y="987148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Header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EF4714A-72D5-40DE-8816-E4F02A8E2632}"/>
                </a:ext>
              </a:extLst>
            </p:cNvPr>
            <p:cNvSpPr/>
            <p:nvPr/>
          </p:nvSpPr>
          <p:spPr>
            <a:xfrm>
              <a:off x="9832354" y="1282906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로고 및 타이틀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17D443A-9771-4AE9-9FA1-F2899AF760EC}"/>
              </a:ext>
            </a:extLst>
          </p:cNvPr>
          <p:cNvGrpSpPr/>
          <p:nvPr/>
        </p:nvGrpSpPr>
        <p:grpSpPr>
          <a:xfrm>
            <a:off x="9832354" y="2399296"/>
            <a:ext cx="1653660" cy="955402"/>
            <a:chOff x="9832354" y="2399296"/>
            <a:chExt cx="1653660" cy="955402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AF1EF59-03E8-43C3-8100-AEE735A08D65}"/>
                </a:ext>
              </a:extLst>
            </p:cNvPr>
            <p:cNvSpPr/>
            <p:nvPr/>
          </p:nvSpPr>
          <p:spPr>
            <a:xfrm>
              <a:off x="9832354" y="2399296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Navigation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9E868051-0840-4723-90A6-64452CA60B7F}"/>
                </a:ext>
              </a:extLst>
            </p:cNvPr>
            <p:cNvSpPr/>
            <p:nvPr/>
          </p:nvSpPr>
          <p:spPr>
            <a:xfrm>
              <a:off x="9832354" y="2691227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견적 마법사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34E64E7-0918-45D4-A645-E64E738DB122}"/>
              </a:ext>
            </a:extLst>
          </p:cNvPr>
          <p:cNvGrpSpPr/>
          <p:nvPr/>
        </p:nvGrpSpPr>
        <p:grpSpPr>
          <a:xfrm>
            <a:off x="9832354" y="3811444"/>
            <a:ext cx="1653660" cy="959228"/>
            <a:chOff x="9832354" y="3811444"/>
            <a:chExt cx="1653660" cy="959228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45B530B-B3F2-4831-9410-6B70927432D9}"/>
                </a:ext>
              </a:extLst>
            </p:cNvPr>
            <p:cNvSpPr/>
            <p:nvPr/>
          </p:nvSpPr>
          <p:spPr>
            <a:xfrm>
              <a:off x="9832354" y="3811444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Article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F98F8ED9-F957-4012-B5CB-7889BD7251E4}"/>
                </a:ext>
              </a:extLst>
            </p:cNvPr>
            <p:cNvSpPr/>
            <p:nvPr/>
          </p:nvSpPr>
          <p:spPr>
            <a:xfrm>
              <a:off x="9832354" y="4107201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본문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D7C5CEB-A49E-4049-B8DF-B25A4617FFFF}"/>
              </a:ext>
            </a:extLst>
          </p:cNvPr>
          <p:cNvGrpSpPr/>
          <p:nvPr/>
        </p:nvGrpSpPr>
        <p:grpSpPr>
          <a:xfrm>
            <a:off x="9832354" y="5223591"/>
            <a:ext cx="1653660" cy="959228"/>
            <a:chOff x="9832354" y="5223591"/>
            <a:chExt cx="1653660" cy="959228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6701D2A4-0C3F-4A31-AEEA-BAD9943B9A36}"/>
                </a:ext>
              </a:extLst>
            </p:cNvPr>
            <p:cNvSpPr/>
            <p:nvPr/>
          </p:nvSpPr>
          <p:spPr>
            <a:xfrm>
              <a:off x="9832354" y="5223591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Footer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7E07CC1-1FB7-4C0A-AEE1-D8A4F7FCE5D5}"/>
                </a:ext>
              </a:extLst>
            </p:cNvPr>
            <p:cNvSpPr/>
            <p:nvPr/>
          </p:nvSpPr>
          <p:spPr>
            <a:xfrm>
              <a:off x="9832354" y="5519348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사이트 소개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8402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E31613-2B8C-4C99-889A-E40613BA0F8F}"/>
              </a:ext>
            </a:extLst>
          </p:cNvPr>
          <p:cNvSpPr txBox="1"/>
          <p:nvPr/>
        </p:nvSpPr>
        <p:spPr>
          <a:xfrm>
            <a:off x="1184017" y="1050041"/>
            <a:ext cx="2899178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페이지 제작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2DEDCBF-1F6D-4F8B-8A81-74A166BF98C7}"/>
              </a:ext>
            </a:extLst>
          </p:cNvPr>
          <p:cNvCxnSpPr>
            <a:cxnSpLocks/>
          </p:cNvCxnSpPr>
          <p:nvPr/>
        </p:nvCxnSpPr>
        <p:spPr>
          <a:xfrm>
            <a:off x="297805" y="1675228"/>
            <a:ext cx="838261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9A6A01C-7D07-4B90-8E99-CD4885611E74}"/>
              </a:ext>
            </a:extLst>
          </p:cNvPr>
          <p:cNvCxnSpPr>
            <a:cxnSpLocks/>
          </p:cNvCxnSpPr>
          <p:nvPr/>
        </p:nvCxnSpPr>
        <p:spPr>
          <a:xfrm>
            <a:off x="8680424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E0E06-D0E6-4968-85B5-9F29DEEE79C9}"/>
              </a:ext>
            </a:extLst>
          </p:cNvPr>
          <p:cNvCxnSpPr>
            <a:cxnSpLocks/>
          </p:cNvCxnSpPr>
          <p:nvPr/>
        </p:nvCxnSpPr>
        <p:spPr>
          <a:xfrm>
            <a:off x="1231661" y="1675228"/>
            <a:ext cx="0" cy="480040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D7E45F-456A-4CDB-B78C-282B086BA889}"/>
              </a:ext>
            </a:extLst>
          </p:cNvPr>
          <p:cNvSpPr/>
          <p:nvPr/>
        </p:nvSpPr>
        <p:spPr>
          <a:xfrm>
            <a:off x="1231661" y="2367305"/>
            <a:ext cx="934261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HTML</a:t>
            </a:r>
          </a:p>
        </p:txBody>
      </p:sp>
      <p:pic>
        <p:nvPicPr>
          <p:cNvPr id="26" name="그래픽 25" descr="계층 구조형">
            <a:extLst>
              <a:ext uri="{FF2B5EF4-FFF2-40B4-BE49-F238E27FC236}">
                <a16:creationId xmlns:a16="http://schemas.microsoft.com/office/drawing/2014/main" id="{FCE8E882-39D7-4375-BF12-01FD40679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989" y="174230"/>
            <a:ext cx="856354" cy="85635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4D922B-044D-4728-BEB0-A6376A360B89}"/>
              </a:ext>
            </a:extLst>
          </p:cNvPr>
          <p:cNvSpPr/>
          <p:nvPr/>
        </p:nvSpPr>
        <p:spPr>
          <a:xfrm>
            <a:off x="8321942" y="1505166"/>
            <a:ext cx="71696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CSS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1EB4AC-D080-47A6-9CB6-1FF3D3E201C3}"/>
              </a:ext>
            </a:extLst>
          </p:cNvPr>
          <p:cNvSpPr txBox="1"/>
          <p:nvPr/>
        </p:nvSpPr>
        <p:spPr>
          <a:xfrm>
            <a:off x="1109133" y="203909"/>
            <a:ext cx="270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Com   n</a:t>
            </a:r>
          </a:p>
        </p:txBody>
      </p:sp>
      <p:pic>
        <p:nvPicPr>
          <p:cNvPr id="94" name="그래픽 93" descr="전구 및 기어">
            <a:extLst>
              <a:ext uri="{FF2B5EF4-FFF2-40B4-BE49-F238E27FC236}">
                <a16:creationId xmlns:a16="http://schemas.microsoft.com/office/drawing/2014/main" id="{E8ED7382-12DC-462B-ACEC-8A19AB8210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6266" y="176968"/>
            <a:ext cx="724054" cy="7240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F503A37-FD6A-4D1C-A8D4-2BAE55FBB124}"/>
              </a:ext>
            </a:extLst>
          </p:cNvPr>
          <p:cNvGrpSpPr/>
          <p:nvPr/>
        </p:nvGrpSpPr>
        <p:grpSpPr>
          <a:xfrm>
            <a:off x="9832354" y="987148"/>
            <a:ext cx="1653660" cy="959229"/>
            <a:chOff x="9832354" y="987148"/>
            <a:chExt cx="1653660" cy="959229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1BF4DDA-05DD-4164-9E41-ECBB284DBB0E}"/>
                </a:ext>
              </a:extLst>
            </p:cNvPr>
            <p:cNvSpPr/>
            <p:nvPr/>
          </p:nvSpPr>
          <p:spPr>
            <a:xfrm>
              <a:off x="9832354" y="987148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Header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EF4714A-72D5-40DE-8816-E4F02A8E2632}"/>
                </a:ext>
              </a:extLst>
            </p:cNvPr>
            <p:cNvSpPr/>
            <p:nvPr/>
          </p:nvSpPr>
          <p:spPr>
            <a:xfrm>
              <a:off x="9832354" y="1282906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로고 및 타이틀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17D443A-9771-4AE9-9FA1-F2899AF760EC}"/>
              </a:ext>
            </a:extLst>
          </p:cNvPr>
          <p:cNvGrpSpPr/>
          <p:nvPr/>
        </p:nvGrpSpPr>
        <p:grpSpPr>
          <a:xfrm>
            <a:off x="9832354" y="2399296"/>
            <a:ext cx="1653660" cy="955402"/>
            <a:chOff x="9832354" y="2399296"/>
            <a:chExt cx="1653660" cy="955402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AF1EF59-03E8-43C3-8100-AEE735A08D65}"/>
                </a:ext>
              </a:extLst>
            </p:cNvPr>
            <p:cNvSpPr/>
            <p:nvPr/>
          </p:nvSpPr>
          <p:spPr>
            <a:xfrm>
              <a:off x="9832354" y="2399296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Navigation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9E868051-0840-4723-90A6-64452CA60B7F}"/>
                </a:ext>
              </a:extLst>
            </p:cNvPr>
            <p:cNvSpPr/>
            <p:nvPr/>
          </p:nvSpPr>
          <p:spPr>
            <a:xfrm>
              <a:off x="9832354" y="2691227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견적 마법사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34E64E7-0918-45D4-A645-E64E738DB122}"/>
              </a:ext>
            </a:extLst>
          </p:cNvPr>
          <p:cNvGrpSpPr/>
          <p:nvPr/>
        </p:nvGrpSpPr>
        <p:grpSpPr>
          <a:xfrm>
            <a:off x="9832354" y="3811444"/>
            <a:ext cx="1653660" cy="959228"/>
            <a:chOff x="9832354" y="3811444"/>
            <a:chExt cx="1653660" cy="959228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45B530B-B3F2-4831-9410-6B70927432D9}"/>
                </a:ext>
              </a:extLst>
            </p:cNvPr>
            <p:cNvSpPr/>
            <p:nvPr/>
          </p:nvSpPr>
          <p:spPr>
            <a:xfrm>
              <a:off x="9832354" y="3811444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Article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F98F8ED9-F957-4012-B5CB-7889BD7251E4}"/>
                </a:ext>
              </a:extLst>
            </p:cNvPr>
            <p:cNvSpPr/>
            <p:nvPr/>
          </p:nvSpPr>
          <p:spPr>
            <a:xfrm>
              <a:off x="9832354" y="4107201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본문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D7C5CEB-A49E-4049-B8DF-B25A4617FFFF}"/>
              </a:ext>
            </a:extLst>
          </p:cNvPr>
          <p:cNvGrpSpPr/>
          <p:nvPr/>
        </p:nvGrpSpPr>
        <p:grpSpPr>
          <a:xfrm>
            <a:off x="9832354" y="5223591"/>
            <a:ext cx="1653660" cy="959228"/>
            <a:chOff x="9832354" y="5223591"/>
            <a:chExt cx="1653660" cy="959228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6701D2A4-0C3F-4A31-AEEA-BAD9943B9A36}"/>
                </a:ext>
              </a:extLst>
            </p:cNvPr>
            <p:cNvSpPr/>
            <p:nvPr/>
          </p:nvSpPr>
          <p:spPr>
            <a:xfrm>
              <a:off x="9832354" y="5223591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Footer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7E07CC1-1FB7-4C0A-AEE1-D8A4F7FCE5D5}"/>
                </a:ext>
              </a:extLst>
            </p:cNvPr>
            <p:cNvSpPr/>
            <p:nvPr/>
          </p:nvSpPr>
          <p:spPr>
            <a:xfrm>
              <a:off x="9832354" y="5519348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사이트 소개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7562066E-927D-4EDB-856F-396E83B1951A}"/>
              </a:ext>
            </a:extLst>
          </p:cNvPr>
          <p:cNvCxnSpPr>
            <a:cxnSpLocks/>
            <a:stCxn id="114" idx="0"/>
            <a:endCxn id="100" idx="2"/>
          </p:cNvCxnSpPr>
          <p:nvPr/>
        </p:nvCxnSpPr>
        <p:spPr>
          <a:xfrm rot="16200000" flipV="1">
            <a:off x="5781351" y="3744473"/>
            <a:ext cx="924699" cy="2715385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41258582-CE2A-4E86-A628-6CF947AD76AF}"/>
              </a:ext>
            </a:extLst>
          </p:cNvPr>
          <p:cNvCxnSpPr>
            <a:cxnSpLocks/>
            <a:stCxn id="105" idx="0"/>
            <a:endCxn id="100" idx="2"/>
          </p:cNvCxnSpPr>
          <p:nvPr/>
        </p:nvCxnSpPr>
        <p:spPr>
          <a:xfrm rot="5400000" flipH="1" flipV="1">
            <a:off x="3063615" y="3742124"/>
            <a:ext cx="924699" cy="2720085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BF79387-8D1B-42F0-838E-8BD695AE58CA}"/>
              </a:ext>
            </a:extLst>
          </p:cNvPr>
          <p:cNvGrpSpPr/>
          <p:nvPr/>
        </p:nvGrpSpPr>
        <p:grpSpPr>
          <a:xfrm>
            <a:off x="4271372" y="2073901"/>
            <a:ext cx="1229269" cy="852213"/>
            <a:chOff x="3800507" y="1840371"/>
            <a:chExt cx="2316019" cy="852213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13D0BF2-3D80-49EF-A50C-B4D7B4C0B5B2}"/>
                </a:ext>
              </a:extLst>
            </p:cNvPr>
            <p:cNvSpPr/>
            <p:nvPr/>
          </p:nvSpPr>
          <p:spPr>
            <a:xfrm>
              <a:off x="3800507" y="1840371"/>
              <a:ext cx="231601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Home</a:t>
              </a: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C4FA4D1-9449-4D8F-A151-7206FE910228}"/>
                </a:ext>
              </a:extLst>
            </p:cNvPr>
            <p:cNvSpPr/>
            <p:nvPr/>
          </p:nvSpPr>
          <p:spPr>
            <a:xfrm>
              <a:off x="3800507" y="2110607"/>
              <a:ext cx="231601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홈페이지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5864C93-DC55-46C6-9D08-55EBFEDE1D0B}"/>
              </a:ext>
            </a:extLst>
          </p:cNvPr>
          <p:cNvCxnSpPr>
            <a:cxnSpLocks/>
            <a:stCxn id="96" idx="0"/>
            <a:endCxn id="84" idx="2"/>
          </p:cNvCxnSpPr>
          <p:nvPr/>
        </p:nvCxnSpPr>
        <p:spPr>
          <a:xfrm flipH="1" flipV="1">
            <a:off x="4886006" y="2926114"/>
            <a:ext cx="2248567" cy="86821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8C1F279-5383-4609-A5F7-01BF56AB83BA}"/>
              </a:ext>
            </a:extLst>
          </p:cNvPr>
          <p:cNvCxnSpPr>
            <a:cxnSpLocks/>
            <a:stCxn id="84" idx="2"/>
            <a:endCxn id="99" idx="0"/>
          </p:cNvCxnSpPr>
          <p:nvPr/>
        </p:nvCxnSpPr>
        <p:spPr>
          <a:xfrm>
            <a:off x="4886006" y="2926114"/>
            <a:ext cx="3" cy="86149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63E625B-37B1-4DFE-A6A8-26FF13E3F803}"/>
              </a:ext>
            </a:extLst>
          </p:cNvPr>
          <p:cNvCxnSpPr>
            <a:cxnSpLocks/>
            <a:stCxn id="102" idx="0"/>
            <a:endCxn id="84" idx="2"/>
          </p:cNvCxnSpPr>
          <p:nvPr/>
        </p:nvCxnSpPr>
        <p:spPr>
          <a:xfrm flipV="1">
            <a:off x="2854639" y="2926114"/>
            <a:ext cx="2031367" cy="8571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3F836C21-7C0A-4D0B-9A11-604844BEDD01}"/>
              </a:ext>
            </a:extLst>
          </p:cNvPr>
          <p:cNvGrpSpPr/>
          <p:nvPr/>
        </p:nvGrpSpPr>
        <p:grpSpPr>
          <a:xfrm>
            <a:off x="6236236" y="3794326"/>
            <a:ext cx="1796673" cy="852213"/>
            <a:chOff x="3309539" y="3443115"/>
            <a:chExt cx="1915753" cy="932703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DE3DA57-E097-4D33-8F23-C837076FCEFA}"/>
                </a:ext>
              </a:extLst>
            </p:cNvPr>
            <p:cNvSpPr/>
            <p:nvPr/>
          </p:nvSpPr>
          <p:spPr>
            <a:xfrm>
              <a:off x="3309539" y="3443115"/>
              <a:ext cx="1915753" cy="295757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PurchaseSite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EE27604-90C3-46DD-AC6C-F9ADC93F63F9}"/>
                </a:ext>
              </a:extLst>
            </p:cNvPr>
            <p:cNvSpPr/>
            <p:nvPr/>
          </p:nvSpPr>
          <p:spPr>
            <a:xfrm>
              <a:off x="3309540" y="3738873"/>
              <a:ext cx="1915752" cy="636945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구매 사이트 연결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46A09603-48E4-4860-B97B-0E412913EAE6}"/>
              </a:ext>
            </a:extLst>
          </p:cNvPr>
          <p:cNvGrpSpPr/>
          <p:nvPr/>
        </p:nvGrpSpPr>
        <p:grpSpPr>
          <a:xfrm>
            <a:off x="4204866" y="3787604"/>
            <a:ext cx="1362284" cy="852212"/>
            <a:chOff x="6753016" y="3625952"/>
            <a:chExt cx="1576261" cy="852212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3560FF1-9103-4EF0-8FD0-DFA64525295E}"/>
                </a:ext>
              </a:extLst>
            </p:cNvPr>
            <p:cNvSpPr/>
            <p:nvPr/>
          </p:nvSpPr>
          <p:spPr>
            <a:xfrm>
              <a:off x="6753017" y="3625952"/>
              <a:ext cx="1576260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Estimate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06D6E154-39FE-4F40-89EC-6F0826AE5886}"/>
                </a:ext>
              </a:extLst>
            </p:cNvPr>
            <p:cNvSpPr/>
            <p:nvPr/>
          </p:nvSpPr>
          <p:spPr>
            <a:xfrm>
              <a:off x="6753016" y="3896187"/>
              <a:ext cx="1576259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견적 산출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A345196B-E394-4182-9AFB-A428CF03EFFA}"/>
              </a:ext>
            </a:extLst>
          </p:cNvPr>
          <p:cNvGrpSpPr/>
          <p:nvPr/>
        </p:nvGrpSpPr>
        <p:grpSpPr>
          <a:xfrm>
            <a:off x="2173496" y="3783282"/>
            <a:ext cx="1362284" cy="852212"/>
            <a:chOff x="6753016" y="3625952"/>
            <a:chExt cx="1576261" cy="852212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D174DA6-EF1A-492F-A60A-643712664C4A}"/>
                </a:ext>
              </a:extLst>
            </p:cNvPr>
            <p:cNvSpPr/>
            <p:nvPr/>
          </p:nvSpPr>
          <p:spPr>
            <a:xfrm>
              <a:off x="6753017" y="3625952"/>
              <a:ext cx="1576260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KnowParts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F2F4905F-5891-4585-A63F-62E0D5334797}"/>
                </a:ext>
              </a:extLst>
            </p:cNvPr>
            <p:cNvSpPr/>
            <p:nvPr/>
          </p:nvSpPr>
          <p:spPr>
            <a:xfrm>
              <a:off x="6753016" y="3896187"/>
              <a:ext cx="1576259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부품 알고가기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CD1C5FFA-53BB-4526-AD2B-960F9879778F}"/>
              </a:ext>
            </a:extLst>
          </p:cNvPr>
          <p:cNvGrpSpPr/>
          <p:nvPr/>
        </p:nvGrpSpPr>
        <p:grpSpPr>
          <a:xfrm>
            <a:off x="1498491" y="5564515"/>
            <a:ext cx="1334862" cy="852213"/>
            <a:chOff x="2448490" y="5468829"/>
            <a:chExt cx="1431055" cy="852213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EFB6FAFA-DBC1-4E7E-8A64-D6B9CECABAA0}"/>
                </a:ext>
              </a:extLst>
            </p:cNvPr>
            <p:cNvSpPr/>
            <p:nvPr/>
          </p:nvSpPr>
          <p:spPr>
            <a:xfrm>
              <a:off x="2448490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Game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8326113C-C189-4706-9DC6-66650F41D82B}"/>
                </a:ext>
              </a:extLst>
            </p:cNvPr>
            <p:cNvSpPr/>
            <p:nvPr/>
          </p:nvSpPr>
          <p:spPr>
            <a:xfrm>
              <a:off x="2448490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게임용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431D9FE-21A9-4D7B-A998-920CCC191D38}"/>
              </a:ext>
            </a:extLst>
          </p:cNvPr>
          <p:cNvGrpSpPr/>
          <p:nvPr/>
        </p:nvGrpSpPr>
        <p:grpSpPr>
          <a:xfrm>
            <a:off x="5122137" y="5564515"/>
            <a:ext cx="1334862" cy="852213"/>
            <a:chOff x="6037488" y="5468829"/>
            <a:chExt cx="1431055" cy="852213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DAC048-6FB2-42B7-9D05-9920C1BFBA38}"/>
                </a:ext>
              </a:extLst>
            </p:cNvPr>
            <p:cNvSpPr/>
            <p:nvPr/>
          </p:nvSpPr>
          <p:spPr>
            <a:xfrm>
              <a:off x="6037488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Business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26DCF8A7-9E22-4C35-8156-B06C49C8E6D2}"/>
                </a:ext>
              </a:extLst>
            </p:cNvPr>
            <p:cNvSpPr/>
            <p:nvPr/>
          </p:nvSpPr>
          <p:spPr>
            <a:xfrm>
              <a:off x="6037488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작업용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16372178-F133-4919-860B-9F37B6176E13}"/>
              </a:ext>
            </a:extLst>
          </p:cNvPr>
          <p:cNvGrpSpPr/>
          <p:nvPr/>
        </p:nvGrpSpPr>
        <p:grpSpPr>
          <a:xfrm>
            <a:off x="3310314" y="5564515"/>
            <a:ext cx="1334862" cy="852213"/>
            <a:chOff x="4242989" y="5468829"/>
            <a:chExt cx="1431055" cy="852213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ADD6B7FA-FDFC-4925-BEE0-D6E99A0F64A8}"/>
                </a:ext>
              </a:extLst>
            </p:cNvPr>
            <p:cNvSpPr/>
            <p:nvPr/>
          </p:nvSpPr>
          <p:spPr>
            <a:xfrm>
              <a:off x="4242989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Office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2ACEC4EC-B56F-4ACE-B5B1-25A6E7E363A5}"/>
                </a:ext>
              </a:extLst>
            </p:cNvPr>
            <p:cNvSpPr/>
            <p:nvPr/>
          </p:nvSpPr>
          <p:spPr>
            <a:xfrm>
              <a:off x="4242989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사무용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FE3C7F06-F4CD-48B5-BB7C-50B132718D67}"/>
              </a:ext>
            </a:extLst>
          </p:cNvPr>
          <p:cNvGrpSpPr/>
          <p:nvPr/>
        </p:nvGrpSpPr>
        <p:grpSpPr>
          <a:xfrm>
            <a:off x="6933961" y="5564515"/>
            <a:ext cx="1334862" cy="852213"/>
            <a:chOff x="6037488" y="5468829"/>
            <a:chExt cx="1431055" cy="852213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2D9E2BE8-3C9E-4959-9709-1C022F7ACCD4}"/>
                </a:ext>
              </a:extLst>
            </p:cNvPr>
            <p:cNvSpPr/>
            <p:nvPr/>
          </p:nvSpPr>
          <p:spPr>
            <a:xfrm>
              <a:off x="6037488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Broadcast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CD9E0F02-84A7-4350-802E-3535A5780509}"/>
                </a:ext>
              </a:extLst>
            </p:cNvPr>
            <p:cNvSpPr/>
            <p:nvPr/>
          </p:nvSpPr>
          <p:spPr>
            <a:xfrm>
              <a:off x="6037488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방송용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E1CE2FAA-12A4-4EC4-B427-925F28F4E385}"/>
              </a:ext>
            </a:extLst>
          </p:cNvPr>
          <p:cNvCxnSpPr>
            <a:cxnSpLocks/>
            <a:stCxn id="111" idx="0"/>
          </p:cNvCxnSpPr>
          <p:nvPr/>
        </p:nvCxnSpPr>
        <p:spPr>
          <a:xfrm flipV="1">
            <a:off x="3977745" y="5102165"/>
            <a:ext cx="0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89E72A02-7211-4030-A877-C745865D5DD0}"/>
              </a:ext>
            </a:extLst>
          </p:cNvPr>
          <p:cNvCxnSpPr>
            <a:cxnSpLocks/>
            <a:stCxn id="108" idx="0"/>
          </p:cNvCxnSpPr>
          <p:nvPr/>
        </p:nvCxnSpPr>
        <p:spPr>
          <a:xfrm flipV="1">
            <a:off x="5789568" y="5102165"/>
            <a:ext cx="1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82F06FDB-55F1-4D8F-A0A7-935BA229D74F}"/>
              </a:ext>
            </a:extLst>
          </p:cNvPr>
          <p:cNvGrpSpPr/>
          <p:nvPr/>
        </p:nvGrpSpPr>
        <p:grpSpPr>
          <a:xfrm>
            <a:off x="6372460" y="2073901"/>
            <a:ext cx="1229269" cy="852213"/>
            <a:chOff x="3800507" y="1840371"/>
            <a:chExt cx="2316019" cy="852213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120C3F56-D55C-4326-9D11-119DD92ACAA8}"/>
                </a:ext>
              </a:extLst>
            </p:cNvPr>
            <p:cNvSpPr/>
            <p:nvPr/>
          </p:nvSpPr>
          <p:spPr>
            <a:xfrm>
              <a:off x="3800507" y="1840371"/>
              <a:ext cx="231601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Intro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ACA9C527-EF7F-4461-BC0A-47F346515C2B}"/>
                </a:ext>
              </a:extLst>
            </p:cNvPr>
            <p:cNvSpPr/>
            <p:nvPr/>
          </p:nvSpPr>
          <p:spPr>
            <a:xfrm>
              <a:off x="3800507" y="2110607"/>
              <a:ext cx="231601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시작 페이지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77282753-ADDE-46A5-AE01-9873735F5B2D}"/>
              </a:ext>
            </a:extLst>
          </p:cNvPr>
          <p:cNvCxnSpPr>
            <a:cxnSpLocks/>
            <a:stCxn id="123" idx="1"/>
            <a:endCxn id="84" idx="3"/>
          </p:cNvCxnSpPr>
          <p:nvPr/>
        </p:nvCxnSpPr>
        <p:spPr>
          <a:xfrm flipH="1">
            <a:off x="5500640" y="2635126"/>
            <a:ext cx="871820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  <a:headEnd type="none"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0EA14251-A6DB-472F-A3DB-04B5C1475D51}"/>
              </a:ext>
            </a:extLst>
          </p:cNvPr>
          <p:cNvCxnSpPr>
            <a:cxnSpLocks/>
            <a:stCxn id="97" idx="1"/>
            <a:endCxn id="100" idx="3"/>
          </p:cNvCxnSpPr>
          <p:nvPr/>
        </p:nvCxnSpPr>
        <p:spPr>
          <a:xfrm flipH="1" flipV="1">
            <a:off x="5567148" y="4348828"/>
            <a:ext cx="669089" cy="672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6D5C575-7D2E-4732-8193-0002CB136000}"/>
              </a:ext>
            </a:extLst>
          </p:cNvPr>
          <p:cNvSpPr/>
          <p:nvPr/>
        </p:nvSpPr>
        <p:spPr>
          <a:xfrm>
            <a:off x="4278473" y="4812594"/>
            <a:ext cx="806313" cy="27023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포함</a:t>
            </a: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4509AA9-C6A6-46E4-A0F1-24FE6EA16D1F}"/>
              </a:ext>
            </a:extLst>
          </p:cNvPr>
          <p:cNvSpPr/>
          <p:nvPr/>
        </p:nvSpPr>
        <p:spPr>
          <a:xfrm>
            <a:off x="4261644" y="3089103"/>
            <a:ext cx="806313" cy="27023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이동</a:t>
            </a:r>
          </a:p>
        </p:txBody>
      </p:sp>
    </p:spTree>
    <p:extLst>
      <p:ext uri="{BB962C8B-B14F-4D97-AF65-F5344CB8AC3E}">
        <p14:creationId xmlns:p14="http://schemas.microsoft.com/office/powerpoint/2010/main" val="3749295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>
            <a:extLst>
              <a:ext uri="{FF2B5EF4-FFF2-40B4-BE49-F238E27FC236}">
                <a16:creationId xmlns:a16="http://schemas.microsoft.com/office/drawing/2014/main" id="{BEFCB997-C3D8-4AA5-A5A4-E41D83BB4836}"/>
              </a:ext>
            </a:extLst>
          </p:cNvPr>
          <p:cNvSpPr txBox="1"/>
          <p:nvPr/>
        </p:nvSpPr>
        <p:spPr>
          <a:xfrm>
            <a:off x="3479109" y="2840599"/>
            <a:ext cx="5011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통합 개발</a:t>
            </a:r>
            <a:endParaRPr lang="en-US" altLang="ko-KR" sz="4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5113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E31613-2B8C-4C99-889A-E40613BA0F8F}"/>
              </a:ext>
            </a:extLst>
          </p:cNvPr>
          <p:cNvSpPr txBox="1"/>
          <p:nvPr/>
        </p:nvSpPr>
        <p:spPr>
          <a:xfrm>
            <a:off x="1184017" y="1050041"/>
            <a:ext cx="2899178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메인프레임 개발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9A6A01C-7D07-4B90-8E99-CD4885611E74}"/>
              </a:ext>
            </a:extLst>
          </p:cNvPr>
          <p:cNvCxnSpPr>
            <a:cxnSpLocks/>
          </p:cNvCxnSpPr>
          <p:nvPr/>
        </p:nvCxnSpPr>
        <p:spPr>
          <a:xfrm>
            <a:off x="8680424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E0E06-D0E6-4968-85B5-9F29DEEE79C9}"/>
              </a:ext>
            </a:extLst>
          </p:cNvPr>
          <p:cNvCxnSpPr>
            <a:cxnSpLocks/>
          </p:cNvCxnSpPr>
          <p:nvPr/>
        </p:nvCxnSpPr>
        <p:spPr>
          <a:xfrm>
            <a:off x="1231661" y="1675228"/>
            <a:ext cx="0" cy="480040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래픽 25" descr="계층 구조형">
            <a:extLst>
              <a:ext uri="{FF2B5EF4-FFF2-40B4-BE49-F238E27FC236}">
                <a16:creationId xmlns:a16="http://schemas.microsoft.com/office/drawing/2014/main" id="{FCE8E882-39D7-4375-BF12-01FD40679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989" y="174230"/>
            <a:ext cx="856354" cy="856354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911EB4AC-D080-47A6-9CB6-1FF3D3E201C3}"/>
              </a:ext>
            </a:extLst>
          </p:cNvPr>
          <p:cNvSpPr txBox="1"/>
          <p:nvPr/>
        </p:nvSpPr>
        <p:spPr>
          <a:xfrm>
            <a:off x="1109133" y="203909"/>
            <a:ext cx="270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Com   n</a:t>
            </a:r>
          </a:p>
        </p:txBody>
      </p:sp>
      <p:pic>
        <p:nvPicPr>
          <p:cNvPr id="94" name="그래픽 93" descr="전구 및 기어">
            <a:extLst>
              <a:ext uri="{FF2B5EF4-FFF2-40B4-BE49-F238E27FC236}">
                <a16:creationId xmlns:a16="http://schemas.microsoft.com/office/drawing/2014/main" id="{E8ED7382-12DC-462B-ACEC-8A19AB8210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6266" y="176968"/>
            <a:ext cx="724054" cy="724054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46E728DF-F17D-4D3B-ABDC-2A2350CF45D6}"/>
              </a:ext>
            </a:extLst>
          </p:cNvPr>
          <p:cNvGrpSpPr/>
          <p:nvPr/>
        </p:nvGrpSpPr>
        <p:grpSpPr>
          <a:xfrm>
            <a:off x="9680045" y="987148"/>
            <a:ext cx="1653660" cy="959229"/>
            <a:chOff x="9832354" y="987148"/>
            <a:chExt cx="1653660" cy="959229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4BEFCE3-4947-4D92-874F-91B02DF3EF3F}"/>
                </a:ext>
              </a:extLst>
            </p:cNvPr>
            <p:cNvSpPr/>
            <p:nvPr/>
          </p:nvSpPr>
          <p:spPr>
            <a:xfrm>
              <a:off x="9832354" y="987148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Header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1AEB80E-7124-4826-84DB-390E73A61FAA}"/>
                </a:ext>
              </a:extLst>
            </p:cNvPr>
            <p:cNvSpPr/>
            <p:nvPr/>
          </p:nvSpPr>
          <p:spPr>
            <a:xfrm>
              <a:off x="9832354" y="1282906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90%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DF37254-DE2F-4254-8411-DCA1D5429F94}"/>
              </a:ext>
            </a:extLst>
          </p:cNvPr>
          <p:cNvGrpSpPr/>
          <p:nvPr/>
        </p:nvGrpSpPr>
        <p:grpSpPr>
          <a:xfrm>
            <a:off x="9680045" y="2399296"/>
            <a:ext cx="1653660" cy="955402"/>
            <a:chOff x="9832354" y="2399296"/>
            <a:chExt cx="1653660" cy="95540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D2F0EB9-DE73-4CA6-AAB5-3049877502A2}"/>
                </a:ext>
              </a:extLst>
            </p:cNvPr>
            <p:cNvSpPr/>
            <p:nvPr/>
          </p:nvSpPr>
          <p:spPr>
            <a:xfrm>
              <a:off x="9832354" y="2399296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Navigation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AABE3B8-09E1-498F-90ED-0C9FF826D19E}"/>
                </a:ext>
              </a:extLst>
            </p:cNvPr>
            <p:cNvSpPr/>
            <p:nvPr/>
          </p:nvSpPr>
          <p:spPr>
            <a:xfrm>
              <a:off x="9832354" y="2691227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90%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1D12E7E-8270-43A3-922E-05883CD737CE}"/>
              </a:ext>
            </a:extLst>
          </p:cNvPr>
          <p:cNvGrpSpPr/>
          <p:nvPr/>
        </p:nvGrpSpPr>
        <p:grpSpPr>
          <a:xfrm>
            <a:off x="9680045" y="3811444"/>
            <a:ext cx="1653660" cy="959228"/>
            <a:chOff x="9832354" y="3811444"/>
            <a:chExt cx="1653660" cy="95922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6FE5805-43CC-4F9D-A0EC-85A21129A1DE}"/>
                </a:ext>
              </a:extLst>
            </p:cNvPr>
            <p:cNvSpPr/>
            <p:nvPr/>
          </p:nvSpPr>
          <p:spPr>
            <a:xfrm>
              <a:off x="9832354" y="3811444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Article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53715F-B7C5-496D-8DD4-C683C928D838}"/>
                </a:ext>
              </a:extLst>
            </p:cNvPr>
            <p:cNvSpPr/>
            <p:nvPr/>
          </p:nvSpPr>
          <p:spPr>
            <a:xfrm>
              <a:off x="9832354" y="4107201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50%</a:t>
              </a:r>
              <a:endParaRPr lang="ko-KR" altLang="en-US" sz="20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0924508-304B-4C13-9AC2-BE2EDEA890B7}"/>
              </a:ext>
            </a:extLst>
          </p:cNvPr>
          <p:cNvGrpSpPr/>
          <p:nvPr/>
        </p:nvGrpSpPr>
        <p:grpSpPr>
          <a:xfrm>
            <a:off x="9680045" y="5223591"/>
            <a:ext cx="1653660" cy="959228"/>
            <a:chOff x="9832354" y="5223591"/>
            <a:chExt cx="1653660" cy="959228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AE93697-AD2D-4087-8DA5-2FC1C0D7D861}"/>
                </a:ext>
              </a:extLst>
            </p:cNvPr>
            <p:cNvSpPr/>
            <p:nvPr/>
          </p:nvSpPr>
          <p:spPr>
            <a:xfrm>
              <a:off x="9832354" y="5223591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Footer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F4419F-AC87-4B00-8062-2AF3F93826D0}"/>
                </a:ext>
              </a:extLst>
            </p:cNvPr>
            <p:cNvSpPr/>
            <p:nvPr/>
          </p:nvSpPr>
          <p:spPr>
            <a:xfrm>
              <a:off x="9832354" y="5519348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90%</a:t>
              </a:r>
              <a:endParaRPr lang="ko-KR" altLang="en-US" sz="20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628B743-29E2-48A6-8DDC-F7225E1C21D8}"/>
              </a:ext>
            </a:extLst>
          </p:cNvPr>
          <p:cNvGrpSpPr/>
          <p:nvPr/>
        </p:nvGrpSpPr>
        <p:grpSpPr>
          <a:xfrm>
            <a:off x="4271372" y="2073901"/>
            <a:ext cx="1229269" cy="852213"/>
            <a:chOff x="4271372" y="2073901"/>
            <a:chExt cx="1229269" cy="852213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0B8794F-0B14-47A6-BB11-70CAD8F716C2}"/>
                </a:ext>
              </a:extLst>
            </p:cNvPr>
            <p:cNvSpPr/>
            <p:nvPr/>
          </p:nvSpPr>
          <p:spPr>
            <a:xfrm>
              <a:off x="4271372" y="2073901"/>
              <a:ext cx="1229269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_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MainFrame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F69A02E-0439-4ED2-9879-F3B0222D27F0}"/>
                </a:ext>
              </a:extLst>
            </p:cNvPr>
            <p:cNvSpPr/>
            <p:nvPr/>
          </p:nvSpPr>
          <p:spPr>
            <a:xfrm>
              <a:off x="4271372" y="2344137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70%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4A0AF96-8A2A-4CD8-A08A-52AB29224110}"/>
              </a:ext>
            </a:extLst>
          </p:cNvPr>
          <p:cNvCxnSpPr>
            <a:cxnSpLocks/>
            <a:stCxn id="58" idx="0"/>
            <a:endCxn id="52" idx="2"/>
          </p:cNvCxnSpPr>
          <p:nvPr/>
        </p:nvCxnSpPr>
        <p:spPr>
          <a:xfrm flipH="1" flipV="1">
            <a:off x="4886006" y="2926114"/>
            <a:ext cx="2248567" cy="86821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F80EB6E-0EE7-4D55-87B2-3EA1D83C9F87}"/>
              </a:ext>
            </a:extLst>
          </p:cNvPr>
          <p:cNvCxnSpPr>
            <a:cxnSpLocks/>
            <a:stCxn id="52" idx="2"/>
            <a:endCxn id="61" idx="0"/>
          </p:cNvCxnSpPr>
          <p:nvPr/>
        </p:nvCxnSpPr>
        <p:spPr>
          <a:xfrm>
            <a:off x="4886006" y="2926114"/>
            <a:ext cx="3" cy="86149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F8F6AF-DB54-4D09-B733-59894946FB38}"/>
              </a:ext>
            </a:extLst>
          </p:cNvPr>
          <p:cNvCxnSpPr>
            <a:cxnSpLocks/>
            <a:stCxn id="64" idx="0"/>
            <a:endCxn id="52" idx="2"/>
          </p:cNvCxnSpPr>
          <p:nvPr/>
        </p:nvCxnSpPr>
        <p:spPr>
          <a:xfrm flipV="1">
            <a:off x="2854639" y="2926114"/>
            <a:ext cx="2031367" cy="8571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5FC0195-96DD-4298-BE5F-7135F751B8EF}"/>
              </a:ext>
            </a:extLst>
          </p:cNvPr>
          <p:cNvGrpSpPr/>
          <p:nvPr/>
        </p:nvGrpSpPr>
        <p:grpSpPr>
          <a:xfrm>
            <a:off x="6236236" y="3794326"/>
            <a:ext cx="1796673" cy="852213"/>
            <a:chOff x="6236236" y="3794326"/>
            <a:chExt cx="1796673" cy="85221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2A00C64-352E-45AA-BF41-657B6BF02396}"/>
                </a:ext>
              </a:extLst>
            </p:cNvPr>
            <p:cNvSpPr/>
            <p:nvPr/>
          </p:nvSpPr>
          <p:spPr>
            <a:xfrm>
              <a:off x="6236236" y="3794326"/>
              <a:ext cx="1796673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PurchaseSite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8CDB2496-DBB4-4740-9F2B-90FCE2CBD444}"/>
                </a:ext>
              </a:extLst>
            </p:cNvPr>
            <p:cNvSpPr/>
            <p:nvPr/>
          </p:nvSpPr>
          <p:spPr>
            <a:xfrm>
              <a:off x="6236237" y="4064561"/>
              <a:ext cx="1796672" cy="581978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20%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2B35DAA-556A-4442-BBAC-4E8D325613CC}"/>
              </a:ext>
            </a:extLst>
          </p:cNvPr>
          <p:cNvGrpSpPr/>
          <p:nvPr/>
        </p:nvGrpSpPr>
        <p:grpSpPr>
          <a:xfrm>
            <a:off x="4204866" y="3787604"/>
            <a:ext cx="1362284" cy="852212"/>
            <a:chOff x="4204866" y="3787604"/>
            <a:chExt cx="1362284" cy="852212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E1FEF7E-90C8-4B37-86AE-F1A64C2F1BED}"/>
                </a:ext>
              </a:extLst>
            </p:cNvPr>
            <p:cNvSpPr/>
            <p:nvPr/>
          </p:nvSpPr>
          <p:spPr>
            <a:xfrm>
              <a:off x="4204867" y="3787604"/>
              <a:ext cx="1362283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Estimate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6BDFF19-E244-4973-9F9E-C4823A20E24D}"/>
                </a:ext>
              </a:extLst>
            </p:cNvPr>
            <p:cNvSpPr/>
            <p:nvPr/>
          </p:nvSpPr>
          <p:spPr>
            <a:xfrm>
              <a:off x="4204866" y="4057839"/>
              <a:ext cx="1362282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20%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10E9D82-D971-417B-A895-CFAF80228442}"/>
              </a:ext>
            </a:extLst>
          </p:cNvPr>
          <p:cNvGrpSpPr/>
          <p:nvPr/>
        </p:nvGrpSpPr>
        <p:grpSpPr>
          <a:xfrm>
            <a:off x="2173496" y="3783282"/>
            <a:ext cx="1362284" cy="852212"/>
            <a:chOff x="2173496" y="3783282"/>
            <a:chExt cx="1362284" cy="852212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0C05CDD-085F-4C64-83CA-02ADFA63E0AF}"/>
                </a:ext>
              </a:extLst>
            </p:cNvPr>
            <p:cNvSpPr/>
            <p:nvPr/>
          </p:nvSpPr>
          <p:spPr>
            <a:xfrm>
              <a:off x="2173497" y="3783282"/>
              <a:ext cx="1362283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KnowParts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7F604C2-B759-456C-AC7B-307024A7287D}"/>
                </a:ext>
              </a:extLst>
            </p:cNvPr>
            <p:cNvSpPr/>
            <p:nvPr/>
          </p:nvSpPr>
          <p:spPr>
            <a:xfrm>
              <a:off x="2173496" y="4053517"/>
              <a:ext cx="1362282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20%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29DB235-C79A-448B-BE12-19C1CC1D9797}"/>
              </a:ext>
            </a:extLst>
          </p:cNvPr>
          <p:cNvGrpSpPr/>
          <p:nvPr/>
        </p:nvGrpSpPr>
        <p:grpSpPr>
          <a:xfrm>
            <a:off x="1498491" y="5564515"/>
            <a:ext cx="1334862" cy="852213"/>
            <a:chOff x="1498491" y="5564515"/>
            <a:chExt cx="1334862" cy="852213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0975D97-ABA9-490D-8ABC-9D18B1C0C200}"/>
                </a:ext>
              </a:extLst>
            </p:cNvPr>
            <p:cNvSpPr/>
            <p:nvPr/>
          </p:nvSpPr>
          <p:spPr>
            <a:xfrm>
              <a:off x="1498491" y="5564515"/>
              <a:ext cx="1334862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Game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BFCEA1E-EADC-48A2-AB8E-394751CCCC81}"/>
                </a:ext>
              </a:extLst>
            </p:cNvPr>
            <p:cNvSpPr/>
            <p:nvPr/>
          </p:nvSpPr>
          <p:spPr>
            <a:xfrm>
              <a:off x="1498491" y="5834751"/>
              <a:ext cx="1334861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8ADADDF-012B-49DF-A198-A453DC2737E5}"/>
              </a:ext>
            </a:extLst>
          </p:cNvPr>
          <p:cNvGrpSpPr/>
          <p:nvPr/>
        </p:nvGrpSpPr>
        <p:grpSpPr>
          <a:xfrm>
            <a:off x="5122137" y="5564515"/>
            <a:ext cx="1334862" cy="852213"/>
            <a:chOff x="5122137" y="5564515"/>
            <a:chExt cx="1334862" cy="852213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202C70B-5837-49B9-8A1C-A5C331DA3347}"/>
                </a:ext>
              </a:extLst>
            </p:cNvPr>
            <p:cNvSpPr/>
            <p:nvPr/>
          </p:nvSpPr>
          <p:spPr>
            <a:xfrm>
              <a:off x="5122137" y="5564515"/>
              <a:ext cx="1334862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Business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ACA94BF-788A-4957-945F-98C7904F40F1}"/>
                </a:ext>
              </a:extLst>
            </p:cNvPr>
            <p:cNvSpPr/>
            <p:nvPr/>
          </p:nvSpPr>
          <p:spPr>
            <a:xfrm>
              <a:off x="5122137" y="5834751"/>
              <a:ext cx="1334861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A2DCBF9-CAA6-4A9F-832D-4FAF6DB472E8}"/>
              </a:ext>
            </a:extLst>
          </p:cNvPr>
          <p:cNvGrpSpPr/>
          <p:nvPr/>
        </p:nvGrpSpPr>
        <p:grpSpPr>
          <a:xfrm>
            <a:off x="3310314" y="5564515"/>
            <a:ext cx="1334862" cy="852213"/>
            <a:chOff x="3310314" y="5564515"/>
            <a:chExt cx="1334862" cy="852213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2A3BB98-EC72-468D-9984-E61B056ABAE1}"/>
                </a:ext>
              </a:extLst>
            </p:cNvPr>
            <p:cNvSpPr/>
            <p:nvPr/>
          </p:nvSpPr>
          <p:spPr>
            <a:xfrm>
              <a:off x="3310314" y="5564515"/>
              <a:ext cx="1334862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Office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BA7D9D6-6729-47B2-A72A-4A493669FF99}"/>
                </a:ext>
              </a:extLst>
            </p:cNvPr>
            <p:cNvSpPr/>
            <p:nvPr/>
          </p:nvSpPr>
          <p:spPr>
            <a:xfrm>
              <a:off x="3310314" y="5834751"/>
              <a:ext cx="1334861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E49D546-2710-447A-9FF2-36B6229E904E}"/>
              </a:ext>
            </a:extLst>
          </p:cNvPr>
          <p:cNvGrpSpPr/>
          <p:nvPr/>
        </p:nvGrpSpPr>
        <p:grpSpPr>
          <a:xfrm>
            <a:off x="6933961" y="5564515"/>
            <a:ext cx="1334862" cy="852213"/>
            <a:chOff x="6933961" y="5564515"/>
            <a:chExt cx="1334862" cy="852213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332E83B2-AE04-4A71-AB2E-8FACCBF5F754}"/>
                </a:ext>
              </a:extLst>
            </p:cNvPr>
            <p:cNvSpPr/>
            <p:nvPr/>
          </p:nvSpPr>
          <p:spPr>
            <a:xfrm>
              <a:off x="6933961" y="5564515"/>
              <a:ext cx="1334862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Broadcast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B5283EC3-8C78-43A0-8B7F-7516E42F7857}"/>
                </a:ext>
              </a:extLst>
            </p:cNvPr>
            <p:cNvSpPr/>
            <p:nvPr/>
          </p:nvSpPr>
          <p:spPr>
            <a:xfrm>
              <a:off x="6933961" y="5834751"/>
              <a:ext cx="1334861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B519EC3-62BF-4AE5-92F3-B12EA42718F0}"/>
              </a:ext>
            </a:extLst>
          </p:cNvPr>
          <p:cNvGrpSpPr/>
          <p:nvPr/>
        </p:nvGrpSpPr>
        <p:grpSpPr>
          <a:xfrm>
            <a:off x="2165922" y="4639816"/>
            <a:ext cx="5435471" cy="924700"/>
            <a:chOff x="2165922" y="4639816"/>
            <a:chExt cx="5435471" cy="924700"/>
          </a:xfrm>
        </p:grpSpPr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6783FFE0-88CC-42D6-9E19-D5ADE972941D}"/>
                </a:ext>
              </a:extLst>
            </p:cNvPr>
            <p:cNvCxnSpPr>
              <a:cxnSpLocks/>
              <a:stCxn id="86" idx="0"/>
              <a:endCxn id="62" idx="2"/>
            </p:cNvCxnSpPr>
            <p:nvPr/>
          </p:nvCxnSpPr>
          <p:spPr>
            <a:xfrm rot="16200000" flipV="1">
              <a:off x="5781351" y="3744473"/>
              <a:ext cx="924699" cy="271538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연결선: 꺾임 48">
              <a:extLst>
                <a:ext uri="{FF2B5EF4-FFF2-40B4-BE49-F238E27FC236}">
                  <a16:creationId xmlns:a16="http://schemas.microsoft.com/office/drawing/2014/main" id="{39806C0E-1676-4BF2-94DD-4C19FA91769D}"/>
                </a:ext>
              </a:extLst>
            </p:cNvPr>
            <p:cNvCxnSpPr>
              <a:cxnSpLocks/>
              <a:stCxn id="47" idx="0"/>
              <a:endCxn id="62" idx="2"/>
            </p:cNvCxnSpPr>
            <p:nvPr/>
          </p:nvCxnSpPr>
          <p:spPr>
            <a:xfrm rot="5400000" flipH="1" flipV="1">
              <a:off x="3063615" y="3742124"/>
              <a:ext cx="924699" cy="2720085"/>
            </a:xfrm>
            <a:prstGeom prst="bentConnector3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AE37ECB8-4B2C-4F23-8475-CB53C067EB6F}"/>
                </a:ext>
              </a:extLst>
            </p:cNvPr>
            <p:cNvCxnSpPr>
              <a:cxnSpLocks/>
              <a:stCxn id="40" idx="0"/>
            </p:cNvCxnSpPr>
            <p:nvPr/>
          </p:nvCxnSpPr>
          <p:spPr>
            <a:xfrm flipV="1">
              <a:off x="3977745" y="5102165"/>
              <a:ext cx="0" cy="46235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092B0ABF-0D2B-4C94-92DB-2B873DC19CD1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V="1">
              <a:off x="5789568" y="5102165"/>
              <a:ext cx="1" cy="46235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4CC1020-2B77-4DDC-A760-2F3C67A90BFA}"/>
              </a:ext>
            </a:extLst>
          </p:cNvPr>
          <p:cNvGrpSpPr/>
          <p:nvPr/>
        </p:nvGrpSpPr>
        <p:grpSpPr>
          <a:xfrm>
            <a:off x="6372460" y="2073901"/>
            <a:ext cx="1229269" cy="852213"/>
            <a:chOff x="6372460" y="2073901"/>
            <a:chExt cx="1229269" cy="852213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24F890E-8A7A-4BCB-8AA8-C54F63CC1F39}"/>
                </a:ext>
              </a:extLst>
            </p:cNvPr>
            <p:cNvSpPr/>
            <p:nvPr/>
          </p:nvSpPr>
          <p:spPr>
            <a:xfrm>
              <a:off x="6372460" y="2073901"/>
              <a:ext cx="1229269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Intro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47FEC10-4CD8-447A-B97C-D8E6BEB793C8}"/>
                </a:ext>
              </a:extLst>
            </p:cNvPr>
            <p:cNvSpPr/>
            <p:nvPr/>
          </p:nvSpPr>
          <p:spPr>
            <a:xfrm>
              <a:off x="6372460" y="2344137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50%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20885FE2-938E-4D52-B9AF-09F8D78C778B}"/>
              </a:ext>
            </a:extLst>
          </p:cNvPr>
          <p:cNvCxnSpPr>
            <a:cxnSpLocks/>
            <a:stCxn id="72" idx="1"/>
            <a:endCxn id="52" idx="3"/>
          </p:cNvCxnSpPr>
          <p:nvPr/>
        </p:nvCxnSpPr>
        <p:spPr>
          <a:xfrm flipH="1">
            <a:off x="5500640" y="2635126"/>
            <a:ext cx="871820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  <a:headEnd type="none"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7460429-FA21-482D-890D-CC37A13E1388}"/>
              </a:ext>
            </a:extLst>
          </p:cNvPr>
          <p:cNvCxnSpPr>
            <a:cxnSpLocks/>
            <a:stCxn id="59" idx="1"/>
            <a:endCxn id="62" idx="3"/>
          </p:cNvCxnSpPr>
          <p:nvPr/>
        </p:nvCxnSpPr>
        <p:spPr>
          <a:xfrm flipH="1" flipV="1">
            <a:off x="5567148" y="4348828"/>
            <a:ext cx="669089" cy="672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20870A29-8180-4837-8480-876F8259ECD8}"/>
              </a:ext>
            </a:extLst>
          </p:cNvPr>
          <p:cNvCxnSpPr>
            <a:cxnSpLocks/>
          </p:cNvCxnSpPr>
          <p:nvPr/>
        </p:nvCxnSpPr>
        <p:spPr>
          <a:xfrm>
            <a:off x="297805" y="1675228"/>
            <a:ext cx="838261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9CDADD-D84E-4A61-AB38-B30DFC772A18}"/>
              </a:ext>
            </a:extLst>
          </p:cNvPr>
          <p:cNvSpPr/>
          <p:nvPr/>
        </p:nvSpPr>
        <p:spPr>
          <a:xfrm>
            <a:off x="1231661" y="2367305"/>
            <a:ext cx="934261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HTML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5CB321F-4BBA-44B9-A25E-465536D9B882}"/>
              </a:ext>
            </a:extLst>
          </p:cNvPr>
          <p:cNvSpPr/>
          <p:nvPr/>
        </p:nvSpPr>
        <p:spPr>
          <a:xfrm>
            <a:off x="8321942" y="1505166"/>
            <a:ext cx="71696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3211752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E31613-2B8C-4C99-889A-E40613BA0F8F}"/>
              </a:ext>
            </a:extLst>
          </p:cNvPr>
          <p:cNvSpPr txBox="1"/>
          <p:nvPr/>
        </p:nvSpPr>
        <p:spPr>
          <a:xfrm>
            <a:off x="1184017" y="1050041"/>
            <a:ext cx="2899178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메인프레임 개발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9A6A01C-7D07-4B90-8E99-CD4885611E74}"/>
              </a:ext>
            </a:extLst>
          </p:cNvPr>
          <p:cNvCxnSpPr>
            <a:cxnSpLocks/>
          </p:cNvCxnSpPr>
          <p:nvPr/>
        </p:nvCxnSpPr>
        <p:spPr>
          <a:xfrm>
            <a:off x="8680424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E0E06-D0E6-4968-85B5-9F29DEEE79C9}"/>
              </a:ext>
            </a:extLst>
          </p:cNvPr>
          <p:cNvCxnSpPr>
            <a:cxnSpLocks/>
          </p:cNvCxnSpPr>
          <p:nvPr/>
        </p:nvCxnSpPr>
        <p:spPr>
          <a:xfrm>
            <a:off x="1231661" y="1675228"/>
            <a:ext cx="0" cy="480040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래픽 25" descr="계층 구조형">
            <a:extLst>
              <a:ext uri="{FF2B5EF4-FFF2-40B4-BE49-F238E27FC236}">
                <a16:creationId xmlns:a16="http://schemas.microsoft.com/office/drawing/2014/main" id="{FCE8E882-39D7-4375-BF12-01FD40679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989" y="174230"/>
            <a:ext cx="856354" cy="856354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911EB4AC-D080-47A6-9CB6-1FF3D3E201C3}"/>
              </a:ext>
            </a:extLst>
          </p:cNvPr>
          <p:cNvSpPr txBox="1"/>
          <p:nvPr/>
        </p:nvSpPr>
        <p:spPr>
          <a:xfrm>
            <a:off x="1109133" y="203909"/>
            <a:ext cx="270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Com   n</a:t>
            </a:r>
          </a:p>
        </p:txBody>
      </p:sp>
      <p:pic>
        <p:nvPicPr>
          <p:cNvPr id="94" name="그래픽 93" descr="전구 및 기어">
            <a:extLst>
              <a:ext uri="{FF2B5EF4-FFF2-40B4-BE49-F238E27FC236}">
                <a16:creationId xmlns:a16="http://schemas.microsoft.com/office/drawing/2014/main" id="{E8ED7382-12DC-462B-ACEC-8A19AB8210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6266" y="176968"/>
            <a:ext cx="724054" cy="724054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46E728DF-F17D-4D3B-ABDC-2A2350CF45D6}"/>
              </a:ext>
            </a:extLst>
          </p:cNvPr>
          <p:cNvGrpSpPr/>
          <p:nvPr/>
        </p:nvGrpSpPr>
        <p:grpSpPr>
          <a:xfrm>
            <a:off x="9680045" y="987148"/>
            <a:ext cx="1653660" cy="959229"/>
            <a:chOff x="9832354" y="987148"/>
            <a:chExt cx="1653660" cy="959229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4BEFCE3-4947-4D92-874F-91B02DF3EF3F}"/>
                </a:ext>
              </a:extLst>
            </p:cNvPr>
            <p:cNvSpPr/>
            <p:nvPr/>
          </p:nvSpPr>
          <p:spPr>
            <a:xfrm>
              <a:off x="9832354" y="987148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Header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1AEB80E-7124-4826-84DB-390E73A61FAA}"/>
                </a:ext>
              </a:extLst>
            </p:cNvPr>
            <p:cNvSpPr/>
            <p:nvPr/>
          </p:nvSpPr>
          <p:spPr>
            <a:xfrm>
              <a:off x="9832354" y="1282906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90%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DF37254-DE2F-4254-8411-DCA1D5429F94}"/>
              </a:ext>
            </a:extLst>
          </p:cNvPr>
          <p:cNvGrpSpPr/>
          <p:nvPr/>
        </p:nvGrpSpPr>
        <p:grpSpPr>
          <a:xfrm>
            <a:off x="9680045" y="2399296"/>
            <a:ext cx="1653660" cy="955402"/>
            <a:chOff x="9832354" y="2399296"/>
            <a:chExt cx="1653660" cy="95540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D2F0EB9-DE73-4CA6-AAB5-3049877502A2}"/>
                </a:ext>
              </a:extLst>
            </p:cNvPr>
            <p:cNvSpPr/>
            <p:nvPr/>
          </p:nvSpPr>
          <p:spPr>
            <a:xfrm>
              <a:off x="9832354" y="2399296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Navigation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AABE3B8-09E1-498F-90ED-0C9FF826D19E}"/>
                </a:ext>
              </a:extLst>
            </p:cNvPr>
            <p:cNvSpPr/>
            <p:nvPr/>
          </p:nvSpPr>
          <p:spPr>
            <a:xfrm>
              <a:off x="9832354" y="2691227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90%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1D12E7E-8270-43A3-922E-05883CD737CE}"/>
              </a:ext>
            </a:extLst>
          </p:cNvPr>
          <p:cNvGrpSpPr/>
          <p:nvPr/>
        </p:nvGrpSpPr>
        <p:grpSpPr>
          <a:xfrm>
            <a:off x="9680045" y="3811444"/>
            <a:ext cx="1653660" cy="959228"/>
            <a:chOff x="9832354" y="3811444"/>
            <a:chExt cx="1653660" cy="95922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6FE5805-43CC-4F9D-A0EC-85A21129A1DE}"/>
                </a:ext>
              </a:extLst>
            </p:cNvPr>
            <p:cNvSpPr/>
            <p:nvPr/>
          </p:nvSpPr>
          <p:spPr>
            <a:xfrm>
              <a:off x="9832354" y="3811444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Article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53715F-B7C5-496D-8DD4-C683C928D838}"/>
                </a:ext>
              </a:extLst>
            </p:cNvPr>
            <p:cNvSpPr/>
            <p:nvPr/>
          </p:nvSpPr>
          <p:spPr>
            <a:xfrm>
              <a:off x="9832354" y="4107201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50%</a:t>
              </a:r>
              <a:endParaRPr lang="ko-KR" altLang="en-US" sz="20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0924508-304B-4C13-9AC2-BE2EDEA890B7}"/>
              </a:ext>
            </a:extLst>
          </p:cNvPr>
          <p:cNvGrpSpPr/>
          <p:nvPr/>
        </p:nvGrpSpPr>
        <p:grpSpPr>
          <a:xfrm>
            <a:off x="9680045" y="5223591"/>
            <a:ext cx="1653660" cy="959228"/>
            <a:chOff x="9832354" y="5223591"/>
            <a:chExt cx="1653660" cy="959228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AE93697-AD2D-4087-8DA5-2FC1C0D7D861}"/>
                </a:ext>
              </a:extLst>
            </p:cNvPr>
            <p:cNvSpPr/>
            <p:nvPr/>
          </p:nvSpPr>
          <p:spPr>
            <a:xfrm>
              <a:off x="9832354" y="5223591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Footer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F4419F-AC87-4B00-8062-2AF3F93826D0}"/>
                </a:ext>
              </a:extLst>
            </p:cNvPr>
            <p:cNvSpPr/>
            <p:nvPr/>
          </p:nvSpPr>
          <p:spPr>
            <a:xfrm>
              <a:off x="9832354" y="5519348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90%</a:t>
              </a:r>
              <a:endParaRPr lang="ko-KR" altLang="en-US" sz="20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628B743-29E2-48A6-8DDC-F7225E1C21D8}"/>
              </a:ext>
            </a:extLst>
          </p:cNvPr>
          <p:cNvGrpSpPr/>
          <p:nvPr/>
        </p:nvGrpSpPr>
        <p:grpSpPr>
          <a:xfrm>
            <a:off x="4271372" y="2073901"/>
            <a:ext cx="1229269" cy="852213"/>
            <a:chOff x="4271372" y="2073901"/>
            <a:chExt cx="1229269" cy="852213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0B8794F-0B14-47A6-BB11-70CAD8F716C2}"/>
                </a:ext>
              </a:extLst>
            </p:cNvPr>
            <p:cNvSpPr/>
            <p:nvPr/>
          </p:nvSpPr>
          <p:spPr>
            <a:xfrm>
              <a:off x="4271372" y="2073901"/>
              <a:ext cx="122926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_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MainFrame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F69A02E-0439-4ED2-9879-F3B0222D27F0}"/>
                </a:ext>
              </a:extLst>
            </p:cNvPr>
            <p:cNvSpPr/>
            <p:nvPr/>
          </p:nvSpPr>
          <p:spPr>
            <a:xfrm>
              <a:off x="4271372" y="2344137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70%</a:t>
              </a:r>
              <a:endParaRPr lang="ko-KR" altLang="en-US" sz="20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4A0AF96-8A2A-4CD8-A08A-52AB29224110}"/>
              </a:ext>
            </a:extLst>
          </p:cNvPr>
          <p:cNvCxnSpPr>
            <a:cxnSpLocks/>
            <a:stCxn id="58" idx="0"/>
            <a:endCxn id="52" idx="2"/>
          </p:cNvCxnSpPr>
          <p:nvPr/>
        </p:nvCxnSpPr>
        <p:spPr>
          <a:xfrm flipH="1" flipV="1">
            <a:off x="4886006" y="2926114"/>
            <a:ext cx="2248567" cy="86821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F80EB6E-0EE7-4D55-87B2-3EA1D83C9F87}"/>
              </a:ext>
            </a:extLst>
          </p:cNvPr>
          <p:cNvCxnSpPr>
            <a:cxnSpLocks/>
            <a:stCxn id="52" idx="2"/>
            <a:endCxn id="61" idx="0"/>
          </p:cNvCxnSpPr>
          <p:nvPr/>
        </p:nvCxnSpPr>
        <p:spPr>
          <a:xfrm>
            <a:off x="4886006" y="2926114"/>
            <a:ext cx="3" cy="86149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F8F6AF-DB54-4D09-B733-59894946FB38}"/>
              </a:ext>
            </a:extLst>
          </p:cNvPr>
          <p:cNvCxnSpPr>
            <a:cxnSpLocks/>
            <a:stCxn id="64" idx="0"/>
            <a:endCxn id="52" idx="2"/>
          </p:cNvCxnSpPr>
          <p:nvPr/>
        </p:nvCxnSpPr>
        <p:spPr>
          <a:xfrm flipV="1">
            <a:off x="2854639" y="2926114"/>
            <a:ext cx="2031367" cy="8571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5FC0195-96DD-4298-BE5F-7135F751B8EF}"/>
              </a:ext>
            </a:extLst>
          </p:cNvPr>
          <p:cNvGrpSpPr/>
          <p:nvPr/>
        </p:nvGrpSpPr>
        <p:grpSpPr>
          <a:xfrm>
            <a:off x="6236236" y="3794326"/>
            <a:ext cx="1796673" cy="852213"/>
            <a:chOff x="6236236" y="3794326"/>
            <a:chExt cx="1796673" cy="85221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2A00C64-352E-45AA-BF41-657B6BF02396}"/>
                </a:ext>
              </a:extLst>
            </p:cNvPr>
            <p:cNvSpPr/>
            <p:nvPr/>
          </p:nvSpPr>
          <p:spPr>
            <a:xfrm>
              <a:off x="6236236" y="3794326"/>
              <a:ext cx="1796673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PurchaseSite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8CDB2496-DBB4-4740-9F2B-90FCE2CBD444}"/>
                </a:ext>
              </a:extLst>
            </p:cNvPr>
            <p:cNvSpPr/>
            <p:nvPr/>
          </p:nvSpPr>
          <p:spPr>
            <a:xfrm>
              <a:off x="6236237" y="4064561"/>
              <a:ext cx="1796672" cy="581978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20%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2B35DAA-556A-4442-BBAC-4E8D325613CC}"/>
              </a:ext>
            </a:extLst>
          </p:cNvPr>
          <p:cNvGrpSpPr/>
          <p:nvPr/>
        </p:nvGrpSpPr>
        <p:grpSpPr>
          <a:xfrm>
            <a:off x="4204866" y="3787604"/>
            <a:ext cx="1362284" cy="852212"/>
            <a:chOff x="4204866" y="3787604"/>
            <a:chExt cx="1362284" cy="852212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E1FEF7E-90C8-4B37-86AE-F1A64C2F1BED}"/>
                </a:ext>
              </a:extLst>
            </p:cNvPr>
            <p:cNvSpPr/>
            <p:nvPr/>
          </p:nvSpPr>
          <p:spPr>
            <a:xfrm>
              <a:off x="4204867" y="3787604"/>
              <a:ext cx="1362283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Estimate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6BDFF19-E244-4973-9F9E-C4823A20E24D}"/>
                </a:ext>
              </a:extLst>
            </p:cNvPr>
            <p:cNvSpPr/>
            <p:nvPr/>
          </p:nvSpPr>
          <p:spPr>
            <a:xfrm>
              <a:off x="4204866" y="4057839"/>
              <a:ext cx="1362282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20%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10E9D82-D971-417B-A895-CFAF80228442}"/>
              </a:ext>
            </a:extLst>
          </p:cNvPr>
          <p:cNvGrpSpPr/>
          <p:nvPr/>
        </p:nvGrpSpPr>
        <p:grpSpPr>
          <a:xfrm>
            <a:off x="2173496" y="3783282"/>
            <a:ext cx="1362284" cy="852212"/>
            <a:chOff x="2173496" y="3783282"/>
            <a:chExt cx="1362284" cy="852212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0C05CDD-085F-4C64-83CA-02ADFA63E0AF}"/>
                </a:ext>
              </a:extLst>
            </p:cNvPr>
            <p:cNvSpPr/>
            <p:nvPr/>
          </p:nvSpPr>
          <p:spPr>
            <a:xfrm>
              <a:off x="2173497" y="3783282"/>
              <a:ext cx="1362283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KnowParts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7F604C2-B759-456C-AC7B-307024A7287D}"/>
                </a:ext>
              </a:extLst>
            </p:cNvPr>
            <p:cNvSpPr/>
            <p:nvPr/>
          </p:nvSpPr>
          <p:spPr>
            <a:xfrm>
              <a:off x="2173496" y="4053517"/>
              <a:ext cx="1362282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20%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29DB235-C79A-448B-BE12-19C1CC1D9797}"/>
              </a:ext>
            </a:extLst>
          </p:cNvPr>
          <p:cNvGrpSpPr/>
          <p:nvPr/>
        </p:nvGrpSpPr>
        <p:grpSpPr>
          <a:xfrm>
            <a:off x="1498491" y="5564515"/>
            <a:ext cx="1334862" cy="852213"/>
            <a:chOff x="1498491" y="5564515"/>
            <a:chExt cx="1334862" cy="852213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0975D97-ABA9-490D-8ABC-9D18B1C0C200}"/>
                </a:ext>
              </a:extLst>
            </p:cNvPr>
            <p:cNvSpPr/>
            <p:nvPr/>
          </p:nvSpPr>
          <p:spPr>
            <a:xfrm>
              <a:off x="1498491" y="5564515"/>
              <a:ext cx="1334862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Game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BFCEA1E-EADC-48A2-AB8E-394751CCCC81}"/>
                </a:ext>
              </a:extLst>
            </p:cNvPr>
            <p:cNvSpPr/>
            <p:nvPr/>
          </p:nvSpPr>
          <p:spPr>
            <a:xfrm>
              <a:off x="1498491" y="5834751"/>
              <a:ext cx="1334861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8ADADDF-012B-49DF-A198-A453DC2737E5}"/>
              </a:ext>
            </a:extLst>
          </p:cNvPr>
          <p:cNvGrpSpPr/>
          <p:nvPr/>
        </p:nvGrpSpPr>
        <p:grpSpPr>
          <a:xfrm>
            <a:off x="5122137" y="5564515"/>
            <a:ext cx="1334862" cy="852213"/>
            <a:chOff x="5122137" y="5564515"/>
            <a:chExt cx="1334862" cy="852213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202C70B-5837-49B9-8A1C-A5C331DA3347}"/>
                </a:ext>
              </a:extLst>
            </p:cNvPr>
            <p:cNvSpPr/>
            <p:nvPr/>
          </p:nvSpPr>
          <p:spPr>
            <a:xfrm>
              <a:off x="5122137" y="5564515"/>
              <a:ext cx="1334862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Business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ACA94BF-788A-4957-945F-98C7904F40F1}"/>
                </a:ext>
              </a:extLst>
            </p:cNvPr>
            <p:cNvSpPr/>
            <p:nvPr/>
          </p:nvSpPr>
          <p:spPr>
            <a:xfrm>
              <a:off x="5122137" y="5834751"/>
              <a:ext cx="1334861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A2DCBF9-CAA6-4A9F-832D-4FAF6DB472E8}"/>
              </a:ext>
            </a:extLst>
          </p:cNvPr>
          <p:cNvGrpSpPr/>
          <p:nvPr/>
        </p:nvGrpSpPr>
        <p:grpSpPr>
          <a:xfrm>
            <a:off x="3310314" y="5564515"/>
            <a:ext cx="1334862" cy="852213"/>
            <a:chOff x="3310314" y="5564515"/>
            <a:chExt cx="1334862" cy="852213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2A3BB98-EC72-468D-9984-E61B056ABAE1}"/>
                </a:ext>
              </a:extLst>
            </p:cNvPr>
            <p:cNvSpPr/>
            <p:nvPr/>
          </p:nvSpPr>
          <p:spPr>
            <a:xfrm>
              <a:off x="3310314" y="5564515"/>
              <a:ext cx="1334862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Office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BA7D9D6-6729-47B2-A72A-4A493669FF99}"/>
                </a:ext>
              </a:extLst>
            </p:cNvPr>
            <p:cNvSpPr/>
            <p:nvPr/>
          </p:nvSpPr>
          <p:spPr>
            <a:xfrm>
              <a:off x="3310314" y="5834751"/>
              <a:ext cx="1334861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E49D546-2710-447A-9FF2-36B6229E904E}"/>
              </a:ext>
            </a:extLst>
          </p:cNvPr>
          <p:cNvGrpSpPr/>
          <p:nvPr/>
        </p:nvGrpSpPr>
        <p:grpSpPr>
          <a:xfrm>
            <a:off x="6933961" y="5564515"/>
            <a:ext cx="1334862" cy="852213"/>
            <a:chOff x="6933961" y="5564515"/>
            <a:chExt cx="1334862" cy="852213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332E83B2-AE04-4A71-AB2E-8FACCBF5F754}"/>
                </a:ext>
              </a:extLst>
            </p:cNvPr>
            <p:cNvSpPr/>
            <p:nvPr/>
          </p:nvSpPr>
          <p:spPr>
            <a:xfrm>
              <a:off x="6933961" y="5564515"/>
              <a:ext cx="1334862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Broadcast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B5283EC3-8C78-43A0-8B7F-7516E42F7857}"/>
                </a:ext>
              </a:extLst>
            </p:cNvPr>
            <p:cNvSpPr/>
            <p:nvPr/>
          </p:nvSpPr>
          <p:spPr>
            <a:xfrm>
              <a:off x="6933961" y="5834751"/>
              <a:ext cx="1334861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B519EC3-62BF-4AE5-92F3-B12EA42718F0}"/>
              </a:ext>
            </a:extLst>
          </p:cNvPr>
          <p:cNvGrpSpPr/>
          <p:nvPr/>
        </p:nvGrpSpPr>
        <p:grpSpPr>
          <a:xfrm>
            <a:off x="2165922" y="4639816"/>
            <a:ext cx="5435471" cy="924700"/>
            <a:chOff x="2165922" y="4639816"/>
            <a:chExt cx="5435471" cy="924700"/>
          </a:xfrm>
        </p:grpSpPr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6783FFE0-88CC-42D6-9E19-D5ADE972941D}"/>
                </a:ext>
              </a:extLst>
            </p:cNvPr>
            <p:cNvCxnSpPr>
              <a:cxnSpLocks/>
              <a:stCxn id="86" idx="0"/>
              <a:endCxn id="62" idx="2"/>
            </p:cNvCxnSpPr>
            <p:nvPr/>
          </p:nvCxnSpPr>
          <p:spPr>
            <a:xfrm rot="16200000" flipV="1">
              <a:off x="5781351" y="3744473"/>
              <a:ext cx="924699" cy="271538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연결선: 꺾임 48">
              <a:extLst>
                <a:ext uri="{FF2B5EF4-FFF2-40B4-BE49-F238E27FC236}">
                  <a16:creationId xmlns:a16="http://schemas.microsoft.com/office/drawing/2014/main" id="{39806C0E-1676-4BF2-94DD-4C19FA91769D}"/>
                </a:ext>
              </a:extLst>
            </p:cNvPr>
            <p:cNvCxnSpPr>
              <a:cxnSpLocks/>
              <a:stCxn id="47" idx="0"/>
              <a:endCxn id="62" idx="2"/>
            </p:cNvCxnSpPr>
            <p:nvPr/>
          </p:nvCxnSpPr>
          <p:spPr>
            <a:xfrm rot="5400000" flipH="1" flipV="1">
              <a:off x="3063615" y="3742124"/>
              <a:ext cx="924699" cy="2720085"/>
            </a:xfrm>
            <a:prstGeom prst="bentConnector3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AE37ECB8-4B2C-4F23-8475-CB53C067EB6F}"/>
                </a:ext>
              </a:extLst>
            </p:cNvPr>
            <p:cNvCxnSpPr>
              <a:cxnSpLocks/>
              <a:stCxn id="40" idx="0"/>
            </p:cNvCxnSpPr>
            <p:nvPr/>
          </p:nvCxnSpPr>
          <p:spPr>
            <a:xfrm flipV="1">
              <a:off x="3977745" y="5102165"/>
              <a:ext cx="0" cy="46235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092B0ABF-0D2B-4C94-92DB-2B873DC19CD1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V="1">
              <a:off x="5789568" y="5102165"/>
              <a:ext cx="1" cy="46235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4CC1020-2B77-4DDC-A760-2F3C67A90BFA}"/>
              </a:ext>
            </a:extLst>
          </p:cNvPr>
          <p:cNvGrpSpPr/>
          <p:nvPr/>
        </p:nvGrpSpPr>
        <p:grpSpPr>
          <a:xfrm>
            <a:off x="6372460" y="2073901"/>
            <a:ext cx="1229269" cy="852213"/>
            <a:chOff x="6372460" y="2073901"/>
            <a:chExt cx="1229269" cy="852213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24F890E-8A7A-4BCB-8AA8-C54F63CC1F39}"/>
                </a:ext>
              </a:extLst>
            </p:cNvPr>
            <p:cNvSpPr/>
            <p:nvPr/>
          </p:nvSpPr>
          <p:spPr>
            <a:xfrm>
              <a:off x="6372460" y="2073901"/>
              <a:ext cx="1229269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Intro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47FEC10-4CD8-447A-B97C-D8E6BEB793C8}"/>
                </a:ext>
              </a:extLst>
            </p:cNvPr>
            <p:cNvSpPr/>
            <p:nvPr/>
          </p:nvSpPr>
          <p:spPr>
            <a:xfrm>
              <a:off x="6372460" y="2344137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50%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20885FE2-938E-4D52-B9AF-09F8D78C778B}"/>
              </a:ext>
            </a:extLst>
          </p:cNvPr>
          <p:cNvCxnSpPr>
            <a:cxnSpLocks/>
            <a:stCxn id="72" idx="1"/>
            <a:endCxn id="52" idx="3"/>
          </p:cNvCxnSpPr>
          <p:nvPr/>
        </p:nvCxnSpPr>
        <p:spPr>
          <a:xfrm flipH="1">
            <a:off x="5500640" y="2635126"/>
            <a:ext cx="871820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  <a:headEnd type="none"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7460429-FA21-482D-890D-CC37A13E1388}"/>
              </a:ext>
            </a:extLst>
          </p:cNvPr>
          <p:cNvCxnSpPr>
            <a:cxnSpLocks/>
            <a:stCxn id="59" idx="1"/>
            <a:endCxn id="62" idx="3"/>
          </p:cNvCxnSpPr>
          <p:nvPr/>
        </p:nvCxnSpPr>
        <p:spPr>
          <a:xfrm flipH="1" flipV="1">
            <a:off x="5567148" y="4348828"/>
            <a:ext cx="669089" cy="672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20870A29-8180-4837-8480-876F8259ECD8}"/>
              </a:ext>
            </a:extLst>
          </p:cNvPr>
          <p:cNvCxnSpPr>
            <a:cxnSpLocks/>
          </p:cNvCxnSpPr>
          <p:nvPr/>
        </p:nvCxnSpPr>
        <p:spPr>
          <a:xfrm>
            <a:off x="297805" y="1675228"/>
            <a:ext cx="838261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9CDADD-D84E-4A61-AB38-B30DFC772A18}"/>
              </a:ext>
            </a:extLst>
          </p:cNvPr>
          <p:cNvSpPr/>
          <p:nvPr/>
        </p:nvSpPr>
        <p:spPr>
          <a:xfrm>
            <a:off x="1231661" y="2367305"/>
            <a:ext cx="934261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HTML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5CB321F-4BBA-44B9-A25E-465536D9B882}"/>
              </a:ext>
            </a:extLst>
          </p:cNvPr>
          <p:cNvSpPr/>
          <p:nvPr/>
        </p:nvSpPr>
        <p:spPr>
          <a:xfrm>
            <a:off x="8321942" y="1505166"/>
            <a:ext cx="71696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920879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E31613-2B8C-4C99-889A-E40613BA0F8F}"/>
              </a:ext>
            </a:extLst>
          </p:cNvPr>
          <p:cNvSpPr txBox="1"/>
          <p:nvPr/>
        </p:nvSpPr>
        <p:spPr>
          <a:xfrm>
            <a:off x="1184017" y="1050041"/>
            <a:ext cx="2899178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초기 목표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9A6A01C-7D07-4B90-8E99-CD4885611E74}"/>
              </a:ext>
            </a:extLst>
          </p:cNvPr>
          <p:cNvCxnSpPr>
            <a:cxnSpLocks/>
          </p:cNvCxnSpPr>
          <p:nvPr/>
        </p:nvCxnSpPr>
        <p:spPr>
          <a:xfrm>
            <a:off x="8680424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E0E06-D0E6-4968-85B5-9F29DEEE79C9}"/>
              </a:ext>
            </a:extLst>
          </p:cNvPr>
          <p:cNvCxnSpPr>
            <a:cxnSpLocks/>
          </p:cNvCxnSpPr>
          <p:nvPr/>
        </p:nvCxnSpPr>
        <p:spPr>
          <a:xfrm>
            <a:off x="1231661" y="1675228"/>
            <a:ext cx="0" cy="480040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래픽 25" descr="계층 구조형">
            <a:extLst>
              <a:ext uri="{FF2B5EF4-FFF2-40B4-BE49-F238E27FC236}">
                <a16:creationId xmlns:a16="http://schemas.microsoft.com/office/drawing/2014/main" id="{FCE8E882-39D7-4375-BF12-01FD40679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989" y="174230"/>
            <a:ext cx="856354" cy="856354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911EB4AC-D080-47A6-9CB6-1FF3D3E201C3}"/>
              </a:ext>
            </a:extLst>
          </p:cNvPr>
          <p:cNvSpPr txBox="1"/>
          <p:nvPr/>
        </p:nvSpPr>
        <p:spPr>
          <a:xfrm>
            <a:off x="1109133" y="203909"/>
            <a:ext cx="270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Com   n</a:t>
            </a:r>
          </a:p>
        </p:txBody>
      </p:sp>
      <p:pic>
        <p:nvPicPr>
          <p:cNvPr id="94" name="그래픽 93" descr="전구 및 기어">
            <a:extLst>
              <a:ext uri="{FF2B5EF4-FFF2-40B4-BE49-F238E27FC236}">
                <a16:creationId xmlns:a16="http://schemas.microsoft.com/office/drawing/2014/main" id="{E8ED7382-12DC-462B-ACEC-8A19AB8210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6266" y="176968"/>
            <a:ext cx="724054" cy="724054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6628B743-29E2-48A6-8DDC-F7225E1C21D8}"/>
              </a:ext>
            </a:extLst>
          </p:cNvPr>
          <p:cNvGrpSpPr/>
          <p:nvPr/>
        </p:nvGrpSpPr>
        <p:grpSpPr>
          <a:xfrm>
            <a:off x="4271372" y="2073901"/>
            <a:ext cx="1229269" cy="852213"/>
            <a:chOff x="4271372" y="2073901"/>
            <a:chExt cx="1229269" cy="852213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0B8794F-0B14-47A6-BB11-70CAD8F716C2}"/>
                </a:ext>
              </a:extLst>
            </p:cNvPr>
            <p:cNvSpPr/>
            <p:nvPr/>
          </p:nvSpPr>
          <p:spPr>
            <a:xfrm>
              <a:off x="4271372" y="2073901"/>
              <a:ext cx="122926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Home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F69A02E-0439-4ED2-9879-F3B0222D27F0}"/>
                </a:ext>
              </a:extLst>
            </p:cNvPr>
            <p:cNvSpPr/>
            <p:nvPr/>
          </p:nvSpPr>
          <p:spPr>
            <a:xfrm>
              <a:off x="4271372" y="2344137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70%</a:t>
              </a:r>
              <a:endParaRPr lang="ko-KR" altLang="en-US" sz="20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4A0AF96-8A2A-4CD8-A08A-52AB29224110}"/>
              </a:ext>
            </a:extLst>
          </p:cNvPr>
          <p:cNvCxnSpPr>
            <a:cxnSpLocks/>
            <a:stCxn id="58" idx="0"/>
            <a:endCxn id="52" idx="2"/>
          </p:cNvCxnSpPr>
          <p:nvPr/>
        </p:nvCxnSpPr>
        <p:spPr>
          <a:xfrm flipH="1" flipV="1">
            <a:off x="4886006" y="2926114"/>
            <a:ext cx="2248567" cy="86821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F80EB6E-0EE7-4D55-87B2-3EA1D83C9F87}"/>
              </a:ext>
            </a:extLst>
          </p:cNvPr>
          <p:cNvCxnSpPr>
            <a:cxnSpLocks/>
            <a:stCxn id="52" idx="2"/>
            <a:endCxn id="61" idx="0"/>
          </p:cNvCxnSpPr>
          <p:nvPr/>
        </p:nvCxnSpPr>
        <p:spPr>
          <a:xfrm>
            <a:off x="4886006" y="2926114"/>
            <a:ext cx="3" cy="86149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F8F6AF-DB54-4D09-B733-59894946FB38}"/>
              </a:ext>
            </a:extLst>
          </p:cNvPr>
          <p:cNvCxnSpPr>
            <a:cxnSpLocks/>
            <a:stCxn id="64" idx="0"/>
            <a:endCxn id="52" idx="2"/>
          </p:cNvCxnSpPr>
          <p:nvPr/>
        </p:nvCxnSpPr>
        <p:spPr>
          <a:xfrm flipV="1">
            <a:off x="2854639" y="2926114"/>
            <a:ext cx="2031367" cy="8571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5FC0195-96DD-4298-BE5F-7135F751B8EF}"/>
              </a:ext>
            </a:extLst>
          </p:cNvPr>
          <p:cNvGrpSpPr/>
          <p:nvPr/>
        </p:nvGrpSpPr>
        <p:grpSpPr>
          <a:xfrm>
            <a:off x="6236236" y="3794326"/>
            <a:ext cx="1796673" cy="852213"/>
            <a:chOff x="6236236" y="3794326"/>
            <a:chExt cx="1796673" cy="85221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2A00C64-352E-45AA-BF41-657B6BF02396}"/>
                </a:ext>
              </a:extLst>
            </p:cNvPr>
            <p:cNvSpPr/>
            <p:nvPr/>
          </p:nvSpPr>
          <p:spPr>
            <a:xfrm>
              <a:off x="6236236" y="3794326"/>
              <a:ext cx="1796673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PurchaseSite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8CDB2496-DBB4-4740-9F2B-90FCE2CBD444}"/>
                </a:ext>
              </a:extLst>
            </p:cNvPr>
            <p:cNvSpPr/>
            <p:nvPr/>
          </p:nvSpPr>
          <p:spPr>
            <a:xfrm>
              <a:off x="6236237" y="4064561"/>
              <a:ext cx="1796672" cy="581978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50%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2B35DAA-556A-4442-BBAC-4E8D325613CC}"/>
              </a:ext>
            </a:extLst>
          </p:cNvPr>
          <p:cNvGrpSpPr/>
          <p:nvPr/>
        </p:nvGrpSpPr>
        <p:grpSpPr>
          <a:xfrm>
            <a:off x="4204866" y="3787604"/>
            <a:ext cx="1362284" cy="852212"/>
            <a:chOff x="4204866" y="3787604"/>
            <a:chExt cx="1362284" cy="852212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E1FEF7E-90C8-4B37-86AE-F1A64C2F1BED}"/>
                </a:ext>
              </a:extLst>
            </p:cNvPr>
            <p:cNvSpPr/>
            <p:nvPr/>
          </p:nvSpPr>
          <p:spPr>
            <a:xfrm>
              <a:off x="4204867" y="3787604"/>
              <a:ext cx="1362283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Estimate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6BDFF19-E244-4973-9F9E-C4823A20E24D}"/>
                </a:ext>
              </a:extLst>
            </p:cNvPr>
            <p:cNvSpPr/>
            <p:nvPr/>
          </p:nvSpPr>
          <p:spPr>
            <a:xfrm>
              <a:off x="4204866" y="4057839"/>
              <a:ext cx="1362282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50%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10E9D82-D971-417B-A895-CFAF80228442}"/>
              </a:ext>
            </a:extLst>
          </p:cNvPr>
          <p:cNvGrpSpPr/>
          <p:nvPr/>
        </p:nvGrpSpPr>
        <p:grpSpPr>
          <a:xfrm>
            <a:off x="2173496" y="3783282"/>
            <a:ext cx="1362284" cy="852212"/>
            <a:chOff x="2173496" y="3783282"/>
            <a:chExt cx="1362284" cy="852212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0C05CDD-085F-4C64-83CA-02ADFA63E0AF}"/>
                </a:ext>
              </a:extLst>
            </p:cNvPr>
            <p:cNvSpPr/>
            <p:nvPr/>
          </p:nvSpPr>
          <p:spPr>
            <a:xfrm>
              <a:off x="2173497" y="3783282"/>
              <a:ext cx="1362283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KnowParts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7F604C2-B759-456C-AC7B-307024A7287D}"/>
                </a:ext>
              </a:extLst>
            </p:cNvPr>
            <p:cNvSpPr/>
            <p:nvPr/>
          </p:nvSpPr>
          <p:spPr>
            <a:xfrm>
              <a:off x="2173496" y="4053517"/>
              <a:ext cx="1362282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50%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29DB235-C79A-448B-BE12-19C1CC1D9797}"/>
              </a:ext>
            </a:extLst>
          </p:cNvPr>
          <p:cNvGrpSpPr/>
          <p:nvPr/>
        </p:nvGrpSpPr>
        <p:grpSpPr>
          <a:xfrm>
            <a:off x="1498491" y="5564515"/>
            <a:ext cx="1334862" cy="852213"/>
            <a:chOff x="1498491" y="5564515"/>
            <a:chExt cx="1334862" cy="852213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0975D97-ABA9-490D-8ABC-9D18B1C0C200}"/>
                </a:ext>
              </a:extLst>
            </p:cNvPr>
            <p:cNvSpPr/>
            <p:nvPr/>
          </p:nvSpPr>
          <p:spPr>
            <a:xfrm>
              <a:off x="1498491" y="5564515"/>
              <a:ext cx="1334862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Game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BFCEA1E-EADC-48A2-AB8E-394751CCCC81}"/>
                </a:ext>
              </a:extLst>
            </p:cNvPr>
            <p:cNvSpPr/>
            <p:nvPr/>
          </p:nvSpPr>
          <p:spPr>
            <a:xfrm>
              <a:off x="1498491" y="5834751"/>
              <a:ext cx="1334861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10%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8ADADDF-012B-49DF-A198-A453DC2737E5}"/>
              </a:ext>
            </a:extLst>
          </p:cNvPr>
          <p:cNvGrpSpPr/>
          <p:nvPr/>
        </p:nvGrpSpPr>
        <p:grpSpPr>
          <a:xfrm>
            <a:off x="5122137" y="5564515"/>
            <a:ext cx="1334862" cy="852213"/>
            <a:chOff x="5122137" y="5564515"/>
            <a:chExt cx="1334862" cy="852213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202C70B-5837-49B9-8A1C-A5C331DA3347}"/>
                </a:ext>
              </a:extLst>
            </p:cNvPr>
            <p:cNvSpPr/>
            <p:nvPr/>
          </p:nvSpPr>
          <p:spPr>
            <a:xfrm>
              <a:off x="5122137" y="5564515"/>
              <a:ext cx="1334862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Business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ACA94BF-788A-4957-945F-98C7904F40F1}"/>
                </a:ext>
              </a:extLst>
            </p:cNvPr>
            <p:cNvSpPr/>
            <p:nvPr/>
          </p:nvSpPr>
          <p:spPr>
            <a:xfrm>
              <a:off x="5122137" y="5834751"/>
              <a:ext cx="1334861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10%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A2DCBF9-CAA6-4A9F-832D-4FAF6DB472E8}"/>
              </a:ext>
            </a:extLst>
          </p:cNvPr>
          <p:cNvGrpSpPr/>
          <p:nvPr/>
        </p:nvGrpSpPr>
        <p:grpSpPr>
          <a:xfrm>
            <a:off x="3310314" y="5564515"/>
            <a:ext cx="1334862" cy="852213"/>
            <a:chOff x="3310314" y="5564515"/>
            <a:chExt cx="1334862" cy="852213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2A3BB98-EC72-468D-9984-E61B056ABAE1}"/>
                </a:ext>
              </a:extLst>
            </p:cNvPr>
            <p:cNvSpPr/>
            <p:nvPr/>
          </p:nvSpPr>
          <p:spPr>
            <a:xfrm>
              <a:off x="3310314" y="5564515"/>
              <a:ext cx="1334862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Office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BA7D9D6-6729-47B2-A72A-4A493669FF99}"/>
                </a:ext>
              </a:extLst>
            </p:cNvPr>
            <p:cNvSpPr/>
            <p:nvPr/>
          </p:nvSpPr>
          <p:spPr>
            <a:xfrm>
              <a:off x="3310314" y="5834751"/>
              <a:ext cx="1334861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10%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E49D546-2710-447A-9FF2-36B6229E904E}"/>
              </a:ext>
            </a:extLst>
          </p:cNvPr>
          <p:cNvGrpSpPr/>
          <p:nvPr/>
        </p:nvGrpSpPr>
        <p:grpSpPr>
          <a:xfrm>
            <a:off x="6933961" y="5564515"/>
            <a:ext cx="1334862" cy="852213"/>
            <a:chOff x="6933961" y="5564515"/>
            <a:chExt cx="1334862" cy="852213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332E83B2-AE04-4A71-AB2E-8FACCBF5F754}"/>
                </a:ext>
              </a:extLst>
            </p:cNvPr>
            <p:cNvSpPr/>
            <p:nvPr/>
          </p:nvSpPr>
          <p:spPr>
            <a:xfrm>
              <a:off x="6933961" y="5564515"/>
              <a:ext cx="1334862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Broadcast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B5283EC3-8C78-43A0-8B7F-7516E42F7857}"/>
                </a:ext>
              </a:extLst>
            </p:cNvPr>
            <p:cNvSpPr/>
            <p:nvPr/>
          </p:nvSpPr>
          <p:spPr>
            <a:xfrm>
              <a:off x="6933961" y="5834751"/>
              <a:ext cx="1334861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10%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B519EC3-62BF-4AE5-92F3-B12EA42718F0}"/>
              </a:ext>
            </a:extLst>
          </p:cNvPr>
          <p:cNvGrpSpPr/>
          <p:nvPr/>
        </p:nvGrpSpPr>
        <p:grpSpPr>
          <a:xfrm>
            <a:off x="2165922" y="4639816"/>
            <a:ext cx="5435471" cy="924700"/>
            <a:chOff x="2165922" y="4639816"/>
            <a:chExt cx="5435471" cy="924700"/>
          </a:xfrm>
        </p:grpSpPr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6783FFE0-88CC-42D6-9E19-D5ADE972941D}"/>
                </a:ext>
              </a:extLst>
            </p:cNvPr>
            <p:cNvCxnSpPr>
              <a:cxnSpLocks/>
              <a:stCxn id="86" idx="0"/>
              <a:endCxn id="62" idx="2"/>
            </p:cNvCxnSpPr>
            <p:nvPr/>
          </p:nvCxnSpPr>
          <p:spPr>
            <a:xfrm rot="16200000" flipV="1">
              <a:off x="5781351" y="3744473"/>
              <a:ext cx="924699" cy="271538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연결선: 꺾임 48">
              <a:extLst>
                <a:ext uri="{FF2B5EF4-FFF2-40B4-BE49-F238E27FC236}">
                  <a16:creationId xmlns:a16="http://schemas.microsoft.com/office/drawing/2014/main" id="{39806C0E-1676-4BF2-94DD-4C19FA91769D}"/>
                </a:ext>
              </a:extLst>
            </p:cNvPr>
            <p:cNvCxnSpPr>
              <a:cxnSpLocks/>
              <a:stCxn id="47" idx="0"/>
              <a:endCxn id="62" idx="2"/>
            </p:cNvCxnSpPr>
            <p:nvPr/>
          </p:nvCxnSpPr>
          <p:spPr>
            <a:xfrm rot="5400000" flipH="1" flipV="1">
              <a:off x="3063615" y="3742124"/>
              <a:ext cx="924699" cy="2720085"/>
            </a:xfrm>
            <a:prstGeom prst="bentConnector3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AE37ECB8-4B2C-4F23-8475-CB53C067EB6F}"/>
                </a:ext>
              </a:extLst>
            </p:cNvPr>
            <p:cNvCxnSpPr>
              <a:cxnSpLocks/>
              <a:stCxn id="40" idx="0"/>
            </p:cNvCxnSpPr>
            <p:nvPr/>
          </p:nvCxnSpPr>
          <p:spPr>
            <a:xfrm flipV="1">
              <a:off x="3977745" y="5102165"/>
              <a:ext cx="0" cy="46235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092B0ABF-0D2B-4C94-92DB-2B873DC19CD1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V="1">
              <a:off x="5789568" y="5102165"/>
              <a:ext cx="1" cy="46235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4CC1020-2B77-4DDC-A760-2F3C67A90BFA}"/>
              </a:ext>
            </a:extLst>
          </p:cNvPr>
          <p:cNvGrpSpPr/>
          <p:nvPr/>
        </p:nvGrpSpPr>
        <p:grpSpPr>
          <a:xfrm>
            <a:off x="6372460" y="2073901"/>
            <a:ext cx="1229269" cy="852213"/>
            <a:chOff x="6372460" y="2073901"/>
            <a:chExt cx="1229269" cy="852213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24F890E-8A7A-4BCB-8AA8-C54F63CC1F39}"/>
                </a:ext>
              </a:extLst>
            </p:cNvPr>
            <p:cNvSpPr/>
            <p:nvPr/>
          </p:nvSpPr>
          <p:spPr>
            <a:xfrm>
              <a:off x="6372460" y="2073901"/>
              <a:ext cx="122926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Intro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47FEC10-4CD8-447A-B97C-D8E6BEB793C8}"/>
                </a:ext>
              </a:extLst>
            </p:cNvPr>
            <p:cNvSpPr/>
            <p:nvPr/>
          </p:nvSpPr>
          <p:spPr>
            <a:xfrm>
              <a:off x="6372460" y="2344137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70%</a:t>
              </a:r>
              <a:endParaRPr lang="ko-KR" altLang="en-US" sz="20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20885FE2-938E-4D52-B9AF-09F8D78C778B}"/>
              </a:ext>
            </a:extLst>
          </p:cNvPr>
          <p:cNvCxnSpPr>
            <a:cxnSpLocks/>
            <a:stCxn id="72" idx="1"/>
            <a:endCxn id="52" idx="3"/>
          </p:cNvCxnSpPr>
          <p:nvPr/>
        </p:nvCxnSpPr>
        <p:spPr>
          <a:xfrm flipH="1">
            <a:off x="5500640" y="2635126"/>
            <a:ext cx="871820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  <a:headEnd type="none"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7460429-FA21-482D-890D-CC37A13E1388}"/>
              </a:ext>
            </a:extLst>
          </p:cNvPr>
          <p:cNvCxnSpPr>
            <a:cxnSpLocks/>
            <a:stCxn id="59" idx="1"/>
            <a:endCxn id="62" idx="3"/>
          </p:cNvCxnSpPr>
          <p:nvPr/>
        </p:nvCxnSpPr>
        <p:spPr>
          <a:xfrm flipH="1" flipV="1">
            <a:off x="5567148" y="4348828"/>
            <a:ext cx="669089" cy="672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20870A29-8180-4837-8480-876F8259ECD8}"/>
              </a:ext>
            </a:extLst>
          </p:cNvPr>
          <p:cNvCxnSpPr>
            <a:cxnSpLocks/>
          </p:cNvCxnSpPr>
          <p:nvPr/>
        </p:nvCxnSpPr>
        <p:spPr>
          <a:xfrm>
            <a:off x="297805" y="1675228"/>
            <a:ext cx="838261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9CDADD-D84E-4A61-AB38-B30DFC772A18}"/>
              </a:ext>
            </a:extLst>
          </p:cNvPr>
          <p:cNvSpPr/>
          <p:nvPr/>
        </p:nvSpPr>
        <p:spPr>
          <a:xfrm>
            <a:off x="1231661" y="2367305"/>
            <a:ext cx="934261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HTML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5CB321F-4BBA-44B9-A25E-465536D9B882}"/>
              </a:ext>
            </a:extLst>
          </p:cNvPr>
          <p:cNvSpPr/>
          <p:nvPr/>
        </p:nvSpPr>
        <p:spPr>
          <a:xfrm>
            <a:off x="8321942" y="1505166"/>
            <a:ext cx="71696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CSS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5F412EF3-A0DF-4AD4-AAD2-705C808BD39F}"/>
              </a:ext>
            </a:extLst>
          </p:cNvPr>
          <p:cNvGrpSpPr/>
          <p:nvPr/>
        </p:nvGrpSpPr>
        <p:grpSpPr>
          <a:xfrm>
            <a:off x="9680045" y="987148"/>
            <a:ext cx="1653660" cy="959229"/>
            <a:chOff x="9832354" y="987148"/>
            <a:chExt cx="1653660" cy="959229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826DD8AB-9576-4F95-901E-BC8F9F1A31B8}"/>
                </a:ext>
              </a:extLst>
            </p:cNvPr>
            <p:cNvSpPr/>
            <p:nvPr/>
          </p:nvSpPr>
          <p:spPr>
            <a:xfrm>
              <a:off x="9832354" y="987148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Header</a:t>
              </a: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5A30EB93-B419-42E0-96D0-9D270C8AF1E5}"/>
                </a:ext>
              </a:extLst>
            </p:cNvPr>
            <p:cNvSpPr/>
            <p:nvPr/>
          </p:nvSpPr>
          <p:spPr>
            <a:xfrm>
              <a:off x="9832354" y="1282906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90%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5944AC4B-DB78-4CAC-9D7A-A902CAD768E1}"/>
              </a:ext>
            </a:extLst>
          </p:cNvPr>
          <p:cNvGrpSpPr/>
          <p:nvPr/>
        </p:nvGrpSpPr>
        <p:grpSpPr>
          <a:xfrm>
            <a:off x="9680045" y="2399296"/>
            <a:ext cx="1653660" cy="955402"/>
            <a:chOff x="9832354" y="2399296"/>
            <a:chExt cx="1653660" cy="955402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F3CD8670-0B71-4ED0-8D78-80031D215832}"/>
                </a:ext>
              </a:extLst>
            </p:cNvPr>
            <p:cNvSpPr/>
            <p:nvPr/>
          </p:nvSpPr>
          <p:spPr>
            <a:xfrm>
              <a:off x="9832354" y="2399296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Navigation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562ADDBB-6075-4DCB-BD31-F9BF1F18E8E9}"/>
                </a:ext>
              </a:extLst>
            </p:cNvPr>
            <p:cNvSpPr/>
            <p:nvPr/>
          </p:nvSpPr>
          <p:spPr>
            <a:xfrm>
              <a:off x="9832354" y="2691227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90%</a:t>
              </a: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88824500-7603-428A-86C0-AC6B9EAB9577}"/>
              </a:ext>
            </a:extLst>
          </p:cNvPr>
          <p:cNvGrpSpPr/>
          <p:nvPr/>
        </p:nvGrpSpPr>
        <p:grpSpPr>
          <a:xfrm>
            <a:off x="9680045" y="3811444"/>
            <a:ext cx="1653660" cy="959228"/>
            <a:chOff x="9832354" y="3811444"/>
            <a:chExt cx="1653660" cy="959228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D69A5727-102E-4B37-A0F4-985C3AC23A7E}"/>
                </a:ext>
              </a:extLst>
            </p:cNvPr>
            <p:cNvSpPr/>
            <p:nvPr/>
          </p:nvSpPr>
          <p:spPr>
            <a:xfrm>
              <a:off x="9832354" y="3811444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Article</a:t>
              </a: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7ECAD40A-D21E-420D-8963-A5DBAA1EFB12}"/>
                </a:ext>
              </a:extLst>
            </p:cNvPr>
            <p:cNvSpPr/>
            <p:nvPr/>
          </p:nvSpPr>
          <p:spPr>
            <a:xfrm>
              <a:off x="9832354" y="4107201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70%</a:t>
              </a:r>
              <a:endParaRPr lang="ko-KR" altLang="en-US" sz="20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6D5DEEF2-2BAD-419A-8890-3F237ED23539}"/>
              </a:ext>
            </a:extLst>
          </p:cNvPr>
          <p:cNvGrpSpPr/>
          <p:nvPr/>
        </p:nvGrpSpPr>
        <p:grpSpPr>
          <a:xfrm>
            <a:off x="9680045" y="5223591"/>
            <a:ext cx="1653660" cy="959228"/>
            <a:chOff x="9832354" y="5223591"/>
            <a:chExt cx="1653660" cy="959228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E11DA20-8599-4C58-921A-978733D29E01}"/>
                </a:ext>
              </a:extLst>
            </p:cNvPr>
            <p:cNvSpPr/>
            <p:nvPr/>
          </p:nvSpPr>
          <p:spPr>
            <a:xfrm>
              <a:off x="9832354" y="5223591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Footer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93ED8768-1980-41A7-8AB6-88CBB63AB332}"/>
                </a:ext>
              </a:extLst>
            </p:cNvPr>
            <p:cNvSpPr/>
            <p:nvPr/>
          </p:nvSpPr>
          <p:spPr>
            <a:xfrm>
              <a:off x="9832354" y="5519348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90%</a:t>
              </a:r>
              <a:endParaRPr lang="ko-KR" altLang="en-US" sz="20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4482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E31613-2B8C-4C99-889A-E40613BA0F8F}"/>
              </a:ext>
            </a:extLst>
          </p:cNvPr>
          <p:cNvSpPr txBox="1"/>
          <p:nvPr/>
        </p:nvSpPr>
        <p:spPr>
          <a:xfrm>
            <a:off x="1184017" y="1050041"/>
            <a:ext cx="2899178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중간 목표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9A6A01C-7D07-4B90-8E99-CD4885611E74}"/>
              </a:ext>
            </a:extLst>
          </p:cNvPr>
          <p:cNvCxnSpPr>
            <a:cxnSpLocks/>
          </p:cNvCxnSpPr>
          <p:nvPr/>
        </p:nvCxnSpPr>
        <p:spPr>
          <a:xfrm>
            <a:off x="8680424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E0E06-D0E6-4968-85B5-9F29DEEE79C9}"/>
              </a:ext>
            </a:extLst>
          </p:cNvPr>
          <p:cNvCxnSpPr>
            <a:cxnSpLocks/>
          </p:cNvCxnSpPr>
          <p:nvPr/>
        </p:nvCxnSpPr>
        <p:spPr>
          <a:xfrm>
            <a:off x="1231661" y="1675228"/>
            <a:ext cx="0" cy="480040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래픽 25" descr="계층 구조형">
            <a:extLst>
              <a:ext uri="{FF2B5EF4-FFF2-40B4-BE49-F238E27FC236}">
                <a16:creationId xmlns:a16="http://schemas.microsoft.com/office/drawing/2014/main" id="{FCE8E882-39D7-4375-BF12-01FD40679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989" y="174230"/>
            <a:ext cx="856354" cy="856354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911EB4AC-D080-47A6-9CB6-1FF3D3E201C3}"/>
              </a:ext>
            </a:extLst>
          </p:cNvPr>
          <p:cNvSpPr txBox="1"/>
          <p:nvPr/>
        </p:nvSpPr>
        <p:spPr>
          <a:xfrm>
            <a:off x="1109133" y="203909"/>
            <a:ext cx="270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Com   n</a:t>
            </a:r>
          </a:p>
        </p:txBody>
      </p:sp>
      <p:pic>
        <p:nvPicPr>
          <p:cNvPr id="94" name="그래픽 93" descr="전구 및 기어">
            <a:extLst>
              <a:ext uri="{FF2B5EF4-FFF2-40B4-BE49-F238E27FC236}">
                <a16:creationId xmlns:a16="http://schemas.microsoft.com/office/drawing/2014/main" id="{E8ED7382-12DC-462B-ACEC-8A19AB8210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6266" y="176968"/>
            <a:ext cx="724054" cy="724054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E0618747-9206-4DDD-B177-6EF37B5A42EA}"/>
              </a:ext>
            </a:extLst>
          </p:cNvPr>
          <p:cNvGrpSpPr/>
          <p:nvPr/>
        </p:nvGrpSpPr>
        <p:grpSpPr>
          <a:xfrm>
            <a:off x="4271372" y="2073901"/>
            <a:ext cx="1229269" cy="852213"/>
            <a:chOff x="4271372" y="2073901"/>
            <a:chExt cx="1229269" cy="852213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0B8794F-0B14-47A6-BB11-70CAD8F716C2}"/>
                </a:ext>
              </a:extLst>
            </p:cNvPr>
            <p:cNvSpPr/>
            <p:nvPr/>
          </p:nvSpPr>
          <p:spPr>
            <a:xfrm>
              <a:off x="4271372" y="2073901"/>
              <a:ext cx="122926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Home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F69A02E-0439-4ED2-9879-F3B0222D27F0}"/>
                </a:ext>
              </a:extLst>
            </p:cNvPr>
            <p:cNvSpPr/>
            <p:nvPr/>
          </p:nvSpPr>
          <p:spPr>
            <a:xfrm>
              <a:off x="4271372" y="2344137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90%</a:t>
              </a:r>
              <a:endParaRPr lang="ko-KR" altLang="en-US" sz="20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4A0AF96-8A2A-4CD8-A08A-52AB29224110}"/>
              </a:ext>
            </a:extLst>
          </p:cNvPr>
          <p:cNvCxnSpPr>
            <a:cxnSpLocks/>
            <a:stCxn id="58" idx="0"/>
            <a:endCxn id="52" idx="2"/>
          </p:cNvCxnSpPr>
          <p:nvPr/>
        </p:nvCxnSpPr>
        <p:spPr>
          <a:xfrm flipH="1" flipV="1">
            <a:off x="4886006" y="2926114"/>
            <a:ext cx="2248567" cy="86821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F80EB6E-0EE7-4D55-87B2-3EA1D83C9F87}"/>
              </a:ext>
            </a:extLst>
          </p:cNvPr>
          <p:cNvCxnSpPr>
            <a:cxnSpLocks/>
            <a:stCxn id="52" idx="2"/>
            <a:endCxn id="61" idx="0"/>
          </p:cNvCxnSpPr>
          <p:nvPr/>
        </p:nvCxnSpPr>
        <p:spPr>
          <a:xfrm>
            <a:off x="4886006" y="2926114"/>
            <a:ext cx="3" cy="86149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F8F6AF-DB54-4D09-B733-59894946FB38}"/>
              </a:ext>
            </a:extLst>
          </p:cNvPr>
          <p:cNvCxnSpPr>
            <a:cxnSpLocks/>
            <a:stCxn id="64" idx="0"/>
            <a:endCxn id="52" idx="2"/>
          </p:cNvCxnSpPr>
          <p:nvPr/>
        </p:nvCxnSpPr>
        <p:spPr>
          <a:xfrm flipV="1">
            <a:off x="2854639" y="2926114"/>
            <a:ext cx="2031367" cy="8571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2684CE4-EAA2-449C-9F61-C06E9FB5F327}"/>
              </a:ext>
            </a:extLst>
          </p:cNvPr>
          <p:cNvGrpSpPr/>
          <p:nvPr/>
        </p:nvGrpSpPr>
        <p:grpSpPr>
          <a:xfrm>
            <a:off x="6236236" y="3794326"/>
            <a:ext cx="1796673" cy="852213"/>
            <a:chOff x="6236236" y="3794326"/>
            <a:chExt cx="1796673" cy="85221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2A00C64-352E-45AA-BF41-657B6BF02396}"/>
                </a:ext>
              </a:extLst>
            </p:cNvPr>
            <p:cNvSpPr/>
            <p:nvPr/>
          </p:nvSpPr>
          <p:spPr>
            <a:xfrm>
              <a:off x="6236236" y="3794326"/>
              <a:ext cx="1796673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PurchaseSite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8CDB2496-DBB4-4740-9F2B-90FCE2CBD444}"/>
                </a:ext>
              </a:extLst>
            </p:cNvPr>
            <p:cNvSpPr/>
            <p:nvPr/>
          </p:nvSpPr>
          <p:spPr>
            <a:xfrm>
              <a:off x="6236237" y="4064561"/>
              <a:ext cx="1796672" cy="581978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70%</a:t>
              </a:r>
              <a:endParaRPr lang="ko-KR" altLang="en-US" sz="20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C2640EA-661C-4349-8DE8-E7097C5CB23E}"/>
              </a:ext>
            </a:extLst>
          </p:cNvPr>
          <p:cNvGrpSpPr/>
          <p:nvPr/>
        </p:nvGrpSpPr>
        <p:grpSpPr>
          <a:xfrm>
            <a:off x="4204866" y="3787604"/>
            <a:ext cx="1362284" cy="852212"/>
            <a:chOff x="4204866" y="3787604"/>
            <a:chExt cx="1362284" cy="852212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E1FEF7E-90C8-4B37-86AE-F1A64C2F1BED}"/>
                </a:ext>
              </a:extLst>
            </p:cNvPr>
            <p:cNvSpPr/>
            <p:nvPr/>
          </p:nvSpPr>
          <p:spPr>
            <a:xfrm>
              <a:off x="4204867" y="3787604"/>
              <a:ext cx="1362283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Estimate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6BDFF19-E244-4973-9F9E-C4823A20E24D}"/>
                </a:ext>
              </a:extLst>
            </p:cNvPr>
            <p:cNvSpPr/>
            <p:nvPr/>
          </p:nvSpPr>
          <p:spPr>
            <a:xfrm>
              <a:off x="4204866" y="4057839"/>
              <a:ext cx="1362282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70%</a:t>
              </a:r>
              <a:endParaRPr lang="ko-KR" altLang="en-US" sz="20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3FAFC3F-E513-4E5D-8112-D2E7AF5E5704}"/>
              </a:ext>
            </a:extLst>
          </p:cNvPr>
          <p:cNvGrpSpPr/>
          <p:nvPr/>
        </p:nvGrpSpPr>
        <p:grpSpPr>
          <a:xfrm>
            <a:off x="2173496" y="3783282"/>
            <a:ext cx="1362284" cy="852212"/>
            <a:chOff x="2173496" y="3783282"/>
            <a:chExt cx="1362284" cy="852212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0C05CDD-085F-4C64-83CA-02ADFA63E0AF}"/>
                </a:ext>
              </a:extLst>
            </p:cNvPr>
            <p:cNvSpPr/>
            <p:nvPr/>
          </p:nvSpPr>
          <p:spPr>
            <a:xfrm>
              <a:off x="2173497" y="3783282"/>
              <a:ext cx="1362283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KnowParts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7F604C2-B759-456C-AC7B-307024A7287D}"/>
                </a:ext>
              </a:extLst>
            </p:cNvPr>
            <p:cNvSpPr/>
            <p:nvPr/>
          </p:nvSpPr>
          <p:spPr>
            <a:xfrm>
              <a:off x="2173496" y="4053517"/>
              <a:ext cx="1362282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70%</a:t>
              </a:r>
              <a:endParaRPr lang="ko-KR" altLang="en-US" sz="20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A30F896-12FF-46BA-B095-85A4EBB0FEE7}"/>
              </a:ext>
            </a:extLst>
          </p:cNvPr>
          <p:cNvGrpSpPr/>
          <p:nvPr/>
        </p:nvGrpSpPr>
        <p:grpSpPr>
          <a:xfrm>
            <a:off x="1498491" y="5564515"/>
            <a:ext cx="1334862" cy="852213"/>
            <a:chOff x="1498491" y="5564515"/>
            <a:chExt cx="1334862" cy="852213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0975D97-ABA9-490D-8ABC-9D18B1C0C200}"/>
                </a:ext>
              </a:extLst>
            </p:cNvPr>
            <p:cNvSpPr/>
            <p:nvPr/>
          </p:nvSpPr>
          <p:spPr>
            <a:xfrm>
              <a:off x="1498491" y="5564515"/>
              <a:ext cx="1334862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Game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BFCEA1E-EADC-48A2-AB8E-394751CCCC81}"/>
                </a:ext>
              </a:extLst>
            </p:cNvPr>
            <p:cNvSpPr/>
            <p:nvPr/>
          </p:nvSpPr>
          <p:spPr>
            <a:xfrm>
              <a:off x="1498491" y="5834751"/>
              <a:ext cx="1334861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50%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CACED3B-EF18-4542-8C43-E52A1EC1B298}"/>
              </a:ext>
            </a:extLst>
          </p:cNvPr>
          <p:cNvGrpSpPr/>
          <p:nvPr/>
        </p:nvGrpSpPr>
        <p:grpSpPr>
          <a:xfrm>
            <a:off x="5122137" y="5564515"/>
            <a:ext cx="1334862" cy="852213"/>
            <a:chOff x="5122137" y="5564515"/>
            <a:chExt cx="1334862" cy="852213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202C70B-5837-49B9-8A1C-A5C331DA3347}"/>
                </a:ext>
              </a:extLst>
            </p:cNvPr>
            <p:cNvSpPr/>
            <p:nvPr/>
          </p:nvSpPr>
          <p:spPr>
            <a:xfrm>
              <a:off x="5122137" y="5564515"/>
              <a:ext cx="1334862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Business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ACA94BF-788A-4957-945F-98C7904F40F1}"/>
                </a:ext>
              </a:extLst>
            </p:cNvPr>
            <p:cNvSpPr/>
            <p:nvPr/>
          </p:nvSpPr>
          <p:spPr>
            <a:xfrm>
              <a:off x="5122137" y="5834751"/>
              <a:ext cx="1334861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50%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78E8342-DBC7-48B3-AC98-4541B88AFD89}"/>
              </a:ext>
            </a:extLst>
          </p:cNvPr>
          <p:cNvGrpSpPr/>
          <p:nvPr/>
        </p:nvGrpSpPr>
        <p:grpSpPr>
          <a:xfrm>
            <a:off x="3310314" y="5564515"/>
            <a:ext cx="1334862" cy="852213"/>
            <a:chOff x="3310314" y="5564515"/>
            <a:chExt cx="1334862" cy="852213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2A3BB98-EC72-468D-9984-E61B056ABAE1}"/>
                </a:ext>
              </a:extLst>
            </p:cNvPr>
            <p:cNvSpPr/>
            <p:nvPr/>
          </p:nvSpPr>
          <p:spPr>
            <a:xfrm>
              <a:off x="3310314" y="5564515"/>
              <a:ext cx="1334862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Office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BA7D9D6-6729-47B2-A72A-4A493669FF99}"/>
                </a:ext>
              </a:extLst>
            </p:cNvPr>
            <p:cNvSpPr/>
            <p:nvPr/>
          </p:nvSpPr>
          <p:spPr>
            <a:xfrm>
              <a:off x="3310314" y="5834751"/>
              <a:ext cx="1334861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50%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3886463-72EA-456D-8D55-866F60D54C73}"/>
              </a:ext>
            </a:extLst>
          </p:cNvPr>
          <p:cNvGrpSpPr/>
          <p:nvPr/>
        </p:nvGrpSpPr>
        <p:grpSpPr>
          <a:xfrm>
            <a:off x="6933961" y="5564515"/>
            <a:ext cx="1334862" cy="852213"/>
            <a:chOff x="6933961" y="5564515"/>
            <a:chExt cx="1334862" cy="852213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332E83B2-AE04-4A71-AB2E-8FACCBF5F754}"/>
                </a:ext>
              </a:extLst>
            </p:cNvPr>
            <p:cNvSpPr/>
            <p:nvPr/>
          </p:nvSpPr>
          <p:spPr>
            <a:xfrm>
              <a:off x="6933961" y="5564515"/>
              <a:ext cx="1334862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Broadcast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B5283EC3-8C78-43A0-8B7F-7516E42F7857}"/>
                </a:ext>
              </a:extLst>
            </p:cNvPr>
            <p:cNvSpPr/>
            <p:nvPr/>
          </p:nvSpPr>
          <p:spPr>
            <a:xfrm>
              <a:off x="6933961" y="5834751"/>
              <a:ext cx="1334861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50%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BB6A89A-E6A1-423B-AF0E-FB3416B9FBE9}"/>
              </a:ext>
            </a:extLst>
          </p:cNvPr>
          <p:cNvGrpSpPr/>
          <p:nvPr/>
        </p:nvGrpSpPr>
        <p:grpSpPr>
          <a:xfrm>
            <a:off x="2165922" y="4639816"/>
            <a:ext cx="5435471" cy="924700"/>
            <a:chOff x="2165922" y="4639816"/>
            <a:chExt cx="5435471" cy="924700"/>
          </a:xfrm>
        </p:grpSpPr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6783FFE0-88CC-42D6-9E19-D5ADE972941D}"/>
                </a:ext>
              </a:extLst>
            </p:cNvPr>
            <p:cNvCxnSpPr>
              <a:cxnSpLocks/>
              <a:stCxn id="86" idx="0"/>
              <a:endCxn id="62" idx="2"/>
            </p:cNvCxnSpPr>
            <p:nvPr/>
          </p:nvCxnSpPr>
          <p:spPr>
            <a:xfrm rot="16200000" flipV="1">
              <a:off x="5781351" y="3744473"/>
              <a:ext cx="924699" cy="271538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연결선: 꺾임 48">
              <a:extLst>
                <a:ext uri="{FF2B5EF4-FFF2-40B4-BE49-F238E27FC236}">
                  <a16:creationId xmlns:a16="http://schemas.microsoft.com/office/drawing/2014/main" id="{39806C0E-1676-4BF2-94DD-4C19FA91769D}"/>
                </a:ext>
              </a:extLst>
            </p:cNvPr>
            <p:cNvCxnSpPr>
              <a:cxnSpLocks/>
              <a:stCxn id="47" idx="0"/>
              <a:endCxn id="62" idx="2"/>
            </p:cNvCxnSpPr>
            <p:nvPr/>
          </p:nvCxnSpPr>
          <p:spPr>
            <a:xfrm rot="5400000" flipH="1" flipV="1">
              <a:off x="3063615" y="3742124"/>
              <a:ext cx="924699" cy="2720085"/>
            </a:xfrm>
            <a:prstGeom prst="bentConnector3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AE37ECB8-4B2C-4F23-8475-CB53C067EB6F}"/>
                </a:ext>
              </a:extLst>
            </p:cNvPr>
            <p:cNvCxnSpPr>
              <a:cxnSpLocks/>
              <a:stCxn id="40" idx="0"/>
            </p:cNvCxnSpPr>
            <p:nvPr/>
          </p:nvCxnSpPr>
          <p:spPr>
            <a:xfrm flipV="1">
              <a:off x="3977745" y="5102165"/>
              <a:ext cx="0" cy="46235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092B0ABF-0D2B-4C94-92DB-2B873DC19CD1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V="1">
              <a:off x="5789568" y="5102165"/>
              <a:ext cx="1" cy="46235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0F9CC17-595C-4827-BEF3-38321F3C4109}"/>
              </a:ext>
            </a:extLst>
          </p:cNvPr>
          <p:cNvGrpSpPr/>
          <p:nvPr/>
        </p:nvGrpSpPr>
        <p:grpSpPr>
          <a:xfrm>
            <a:off x="6372460" y="2073901"/>
            <a:ext cx="1229269" cy="852213"/>
            <a:chOff x="6372460" y="2073901"/>
            <a:chExt cx="1229269" cy="852213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24F890E-8A7A-4BCB-8AA8-C54F63CC1F39}"/>
                </a:ext>
              </a:extLst>
            </p:cNvPr>
            <p:cNvSpPr/>
            <p:nvPr/>
          </p:nvSpPr>
          <p:spPr>
            <a:xfrm>
              <a:off x="6372460" y="2073901"/>
              <a:ext cx="122926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Intro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47FEC10-4CD8-447A-B97C-D8E6BEB793C8}"/>
                </a:ext>
              </a:extLst>
            </p:cNvPr>
            <p:cNvSpPr/>
            <p:nvPr/>
          </p:nvSpPr>
          <p:spPr>
            <a:xfrm>
              <a:off x="6372460" y="2344137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90%</a:t>
              </a:r>
              <a:endParaRPr lang="ko-KR" altLang="en-US" sz="20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20885FE2-938E-4D52-B9AF-09F8D78C778B}"/>
              </a:ext>
            </a:extLst>
          </p:cNvPr>
          <p:cNvCxnSpPr>
            <a:cxnSpLocks/>
            <a:stCxn id="72" idx="1"/>
            <a:endCxn id="52" idx="3"/>
          </p:cNvCxnSpPr>
          <p:nvPr/>
        </p:nvCxnSpPr>
        <p:spPr>
          <a:xfrm flipH="1">
            <a:off x="5500640" y="2635126"/>
            <a:ext cx="871820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  <a:headEnd type="none"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7460429-FA21-482D-890D-CC37A13E1388}"/>
              </a:ext>
            </a:extLst>
          </p:cNvPr>
          <p:cNvCxnSpPr>
            <a:cxnSpLocks/>
            <a:stCxn id="59" idx="1"/>
            <a:endCxn id="62" idx="3"/>
          </p:cNvCxnSpPr>
          <p:nvPr/>
        </p:nvCxnSpPr>
        <p:spPr>
          <a:xfrm flipH="1" flipV="1">
            <a:off x="5567148" y="4348828"/>
            <a:ext cx="669089" cy="672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F4CA09E8-29B0-4D5A-AECB-FF2E43A966BD}"/>
              </a:ext>
            </a:extLst>
          </p:cNvPr>
          <p:cNvCxnSpPr>
            <a:cxnSpLocks/>
          </p:cNvCxnSpPr>
          <p:nvPr/>
        </p:nvCxnSpPr>
        <p:spPr>
          <a:xfrm>
            <a:off x="297805" y="1675228"/>
            <a:ext cx="838261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6A02644-7484-47A3-9225-C1671BE830B3}"/>
              </a:ext>
            </a:extLst>
          </p:cNvPr>
          <p:cNvSpPr/>
          <p:nvPr/>
        </p:nvSpPr>
        <p:spPr>
          <a:xfrm>
            <a:off x="1231661" y="2367305"/>
            <a:ext cx="934261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HTML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24D21E8-37FD-4684-BD13-475400C1E72C}"/>
              </a:ext>
            </a:extLst>
          </p:cNvPr>
          <p:cNvSpPr/>
          <p:nvPr/>
        </p:nvSpPr>
        <p:spPr>
          <a:xfrm>
            <a:off x="8321942" y="1505166"/>
            <a:ext cx="71696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CSS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472BBC6-E320-40E4-B422-3EE10A6E33E3}"/>
              </a:ext>
            </a:extLst>
          </p:cNvPr>
          <p:cNvGrpSpPr/>
          <p:nvPr/>
        </p:nvGrpSpPr>
        <p:grpSpPr>
          <a:xfrm>
            <a:off x="9680045" y="987148"/>
            <a:ext cx="1653660" cy="959229"/>
            <a:chOff x="9832354" y="987148"/>
            <a:chExt cx="1653660" cy="959229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CB85D88-5928-4521-BC2A-B41FA8527026}"/>
                </a:ext>
              </a:extLst>
            </p:cNvPr>
            <p:cNvSpPr/>
            <p:nvPr/>
          </p:nvSpPr>
          <p:spPr>
            <a:xfrm>
              <a:off x="9832354" y="987148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Header</a:t>
              </a: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3246935B-023A-4453-88DF-784A42E646DB}"/>
                </a:ext>
              </a:extLst>
            </p:cNvPr>
            <p:cNvSpPr/>
            <p:nvPr/>
          </p:nvSpPr>
          <p:spPr>
            <a:xfrm>
              <a:off x="9832354" y="1282906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90%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E69452DE-03D6-4F2C-BFA1-76818753A01D}"/>
              </a:ext>
            </a:extLst>
          </p:cNvPr>
          <p:cNvGrpSpPr/>
          <p:nvPr/>
        </p:nvGrpSpPr>
        <p:grpSpPr>
          <a:xfrm>
            <a:off x="9680045" y="2399296"/>
            <a:ext cx="1653660" cy="955402"/>
            <a:chOff x="9832354" y="2399296"/>
            <a:chExt cx="1653660" cy="955402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B874047-AE45-411C-8BD7-4F7718BFAEC7}"/>
                </a:ext>
              </a:extLst>
            </p:cNvPr>
            <p:cNvSpPr/>
            <p:nvPr/>
          </p:nvSpPr>
          <p:spPr>
            <a:xfrm>
              <a:off x="9832354" y="2399296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Navigation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E95BEA11-75D0-4F05-A735-352AFA7E13A6}"/>
                </a:ext>
              </a:extLst>
            </p:cNvPr>
            <p:cNvSpPr/>
            <p:nvPr/>
          </p:nvSpPr>
          <p:spPr>
            <a:xfrm>
              <a:off x="9832354" y="2691227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90%</a:t>
              </a: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86CEA6D7-B98C-47C4-A7F7-58F758260D77}"/>
              </a:ext>
            </a:extLst>
          </p:cNvPr>
          <p:cNvGrpSpPr/>
          <p:nvPr/>
        </p:nvGrpSpPr>
        <p:grpSpPr>
          <a:xfrm>
            <a:off x="9680045" y="3811444"/>
            <a:ext cx="1653660" cy="959228"/>
            <a:chOff x="9832354" y="3811444"/>
            <a:chExt cx="1653660" cy="959228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B4EB4D73-1AB5-4CBE-9AFC-6BBC901D0E36}"/>
                </a:ext>
              </a:extLst>
            </p:cNvPr>
            <p:cNvSpPr/>
            <p:nvPr/>
          </p:nvSpPr>
          <p:spPr>
            <a:xfrm>
              <a:off x="9832354" y="3811444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Article</a:t>
              </a: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75B2A526-98EE-418D-984B-FA80FC63A6A5}"/>
                </a:ext>
              </a:extLst>
            </p:cNvPr>
            <p:cNvSpPr/>
            <p:nvPr/>
          </p:nvSpPr>
          <p:spPr>
            <a:xfrm>
              <a:off x="9832354" y="4107201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70%</a:t>
              </a:r>
              <a:endParaRPr lang="ko-KR" altLang="en-US" sz="20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26452177-943A-42DF-8F28-C86A057F6287}"/>
              </a:ext>
            </a:extLst>
          </p:cNvPr>
          <p:cNvGrpSpPr/>
          <p:nvPr/>
        </p:nvGrpSpPr>
        <p:grpSpPr>
          <a:xfrm>
            <a:off x="9680045" y="5223591"/>
            <a:ext cx="1653660" cy="959228"/>
            <a:chOff x="9832354" y="5223591"/>
            <a:chExt cx="1653660" cy="959228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32A20D9-E312-48DD-A1F1-18F1682A89A9}"/>
                </a:ext>
              </a:extLst>
            </p:cNvPr>
            <p:cNvSpPr/>
            <p:nvPr/>
          </p:nvSpPr>
          <p:spPr>
            <a:xfrm>
              <a:off x="9832354" y="5223591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Footer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3E83F0F2-F036-434A-91CB-4A7A33AF4801}"/>
                </a:ext>
              </a:extLst>
            </p:cNvPr>
            <p:cNvSpPr/>
            <p:nvPr/>
          </p:nvSpPr>
          <p:spPr>
            <a:xfrm>
              <a:off x="9832354" y="5519348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90%</a:t>
              </a:r>
              <a:endParaRPr lang="ko-KR" altLang="en-US" sz="20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3984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AEDC7C1-E2BB-4F41-B6C3-90F6F564B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" y="4457700"/>
            <a:ext cx="12194453" cy="2400300"/>
          </a:xfrm>
          <a:prstGeom prst="rect">
            <a:avLst/>
          </a:prstGeom>
          <a:noFill/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BB7C9A1-51F2-4D67-B5F8-528844845FB1}"/>
              </a:ext>
            </a:extLst>
          </p:cNvPr>
          <p:cNvGrpSpPr/>
          <p:nvPr/>
        </p:nvGrpSpPr>
        <p:grpSpPr>
          <a:xfrm>
            <a:off x="0" y="1490764"/>
            <a:ext cx="12192000" cy="2175212"/>
            <a:chOff x="0" y="1524000"/>
            <a:chExt cx="12192000" cy="2298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55D5101-BE3F-4388-A1EF-EEF456B0497E}"/>
                </a:ext>
              </a:extLst>
            </p:cNvPr>
            <p:cNvSpPr/>
            <p:nvPr/>
          </p:nvSpPr>
          <p:spPr>
            <a:xfrm>
              <a:off x="0" y="1524000"/>
              <a:ext cx="12192000" cy="22987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6794D7-62D3-4AA3-A8D1-0090AB47810D}"/>
                </a:ext>
              </a:extLst>
            </p:cNvPr>
            <p:cNvSpPr txBox="1"/>
            <p:nvPr/>
          </p:nvSpPr>
          <p:spPr>
            <a:xfrm>
              <a:off x="976313" y="1595182"/>
              <a:ext cx="10239375" cy="13985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8000" b="1" dirty="0">
                  <a:solidFill>
                    <a:schemeClr val="bg1"/>
                  </a:solidFill>
                  <a:cs typeface="Arial" pitchFamily="34" charset="0"/>
                </a:rPr>
                <a:t>발표 주제</a:t>
              </a:r>
              <a:endParaRPr lang="en-US" altLang="ko-KR" sz="8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09B073-F3F2-4FE8-8A28-B719C727DC94}"/>
                </a:ext>
              </a:extLst>
            </p:cNvPr>
            <p:cNvSpPr txBox="1"/>
            <p:nvPr/>
          </p:nvSpPr>
          <p:spPr>
            <a:xfrm>
              <a:off x="2768748" y="3168329"/>
              <a:ext cx="6768953" cy="48787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조립</a:t>
              </a:r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PC 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견적 제공 사이트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CCDEE09-001C-4311-918E-927A6E771DF8}"/>
              </a:ext>
            </a:extLst>
          </p:cNvPr>
          <p:cNvSpPr txBox="1"/>
          <p:nvPr/>
        </p:nvSpPr>
        <p:spPr>
          <a:xfrm>
            <a:off x="4788484" y="834532"/>
            <a:ext cx="261503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 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2 3 4 5 6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45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93997D26-4C0F-4123-8FE5-98B93B439DDF}"/>
              </a:ext>
            </a:extLst>
          </p:cNvPr>
          <p:cNvCxnSpPr>
            <a:cxnSpLocks/>
          </p:cNvCxnSpPr>
          <p:nvPr/>
        </p:nvCxnSpPr>
        <p:spPr>
          <a:xfrm>
            <a:off x="8680424" y="5167478"/>
            <a:ext cx="351157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9A6A01C-7D07-4B90-8E99-CD4885611E74}"/>
              </a:ext>
            </a:extLst>
          </p:cNvPr>
          <p:cNvCxnSpPr>
            <a:cxnSpLocks/>
          </p:cNvCxnSpPr>
          <p:nvPr/>
        </p:nvCxnSpPr>
        <p:spPr>
          <a:xfrm>
            <a:off x="8680424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E0E06-D0E6-4968-85B5-9F29DEEE79C9}"/>
              </a:ext>
            </a:extLst>
          </p:cNvPr>
          <p:cNvCxnSpPr>
            <a:cxnSpLocks/>
          </p:cNvCxnSpPr>
          <p:nvPr/>
        </p:nvCxnSpPr>
        <p:spPr>
          <a:xfrm>
            <a:off x="1231661" y="1675228"/>
            <a:ext cx="0" cy="480040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167E4D37-E090-4DCC-89C7-A4337BBA1001}"/>
              </a:ext>
            </a:extLst>
          </p:cNvPr>
          <p:cNvGrpSpPr/>
          <p:nvPr/>
        </p:nvGrpSpPr>
        <p:grpSpPr>
          <a:xfrm>
            <a:off x="9706136" y="374127"/>
            <a:ext cx="1653660" cy="959229"/>
            <a:chOff x="9832354" y="987148"/>
            <a:chExt cx="1653660" cy="959229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4BEFCE3-4947-4D92-874F-91B02DF3EF3F}"/>
                </a:ext>
              </a:extLst>
            </p:cNvPr>
            <p:cNvSpPr/>
            <p:nvPr/>
          </p:nvSpPr>
          <p:spPr>
            <a:xfrm>
              <a:off x="9832354" y="987148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Header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1AEB80E-7124-4826-84DB-390E73A61FAA}"/>
                </a:ext>
              </a:extLst>
            </p:cNvPr>
            <p:cNvSpPr/>
            <p:nvPr/>
          </p:nvSpPr>
          <p:spPr>
            <a:xfrm>
              <a:off x="9832354" y="1282906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로고 및 타이틀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(90%)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673AC34-AB14-424C-8E80-B866498CAB3F}"/>
              </a:ext>
            </a:extLst>
          </p:cNvPr>
          <p:cNvGrpSpPr/>
          <p:nvPr/>
        </p:nvGrpSpPr>
        <p:grpSpPr>
          <a:xfrm>
            <a:off x="9706136" y="1554021"/>
            <a:ext cx="1653660" cy="955402"/>
            <a:chOff x="9832354" y="2399296"/>
            <a:chExt cx="1653660" cy="95540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D2F0EB9-DE73-4CA6-AAB5-3049877502A2}"/>
                </a:ext>
              </a:extLst>
            </p:cNvPr>
            <p:cNvSpPr/>
            <p:nvPr/>
          </p:nvSpPr>
          <p:spPr>
            <a:xfrm>
              <a:off x="9832354" y="2399296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Navigation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AABE3B8-09E1-498F-90ED-0C9FF826D19E}"/>
                </a:ext>
              </a:extLst>
            </p:cNvPr>
            <p:cNvSpPr/>
            <p:nvPr/>
          </p:nvSpPr>
          <p:spPr>
            <a:xfrm>
              <a:off x="9832354" y="2691227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네비게이션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(90%)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91AA11B-39F9-4B2F-9EBB-B8E0B26ED6C2}"/>
              </a:ext>
            </a:extLst>
          </p:cNvPr>
          <p:cNvGrpSpPr/>
          <p:nvPr/>
        </p:nvGrpSpPr>
        <p:grpSpPr>
          <a:xfrm>
            <a:off x="9706136" y="2730088"/>
            <a:ext cx="1653660" cy="959228"/>
            <a:chOff x="9832354" y="3811444"/>
            <a:chExt cx="1653660" cy="95922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6FE5805-43CC-4F9D-A0EC-85A21129A1DE}"/>
                </a:ext>
              </a:extLst>
            </p:cNvPr>
            <p:cNvSpPr/>
            <p:nvPr/>
          </p:nvSpPr>
          <p:spPr>
            <a:xfrm>
              <a:off x="9832354" y="3811444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Article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53715F-B7C5-496D-8DD4-C683C928D838}"/>
                </a:ext>
              </a:extLst>
            </p:cNvPr>
            <p:cNvSpPr/>
            <p:nvPr/>
          </p:nvSpPr>
          <p:spPr>
            <a:xfrm>
              <a:off x="9832354" y="4107201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본문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(90%)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A25F29C-D7FE-4A3D-8AA0-B1DB1261C5CC}"/>
              </a:ext>
            </a:extLst>
          </p:cNvPr>
          <p:cNvGrpSpPr/>
          <p:nvPr/>
        </p:nvGrpSpPr>
        <p:grpSpPr>
          <a:xfrm>
            <a:off x="9706136" y="3909982"/>
            <a:ext cx="1653660" cy="959228"/>
            <a:chOff x="9832354" y="5223591"/>
            <a:chExt cx="1653660" cy="959228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AE93697-AD2D-4087-8DA5-2FC1C0D7D861}"/>
                </a:ext>
              </a:extLst>
            </p:cNvPr>
            <p:cNvSpPr/>
            <p:nvPr/>
          </p:nvSpPr>
          <p:spPr>
            <a:xfrm>
              <a:off x="9832354" y="5223591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Footer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F4419F-AC87-4B00-8062-2AF3F93826D0}"/>
                </a:ext>
              </a:extLst>
            </p:cNvPr>
            <p:cNvSpPr/>
            <p:nvPr/>
          </p:nvSpPr>
          <p:spPr>
            <a:xfrm>
              <a:off x="9832354" y="5519348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사이트 소개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(90%)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AADED08-264E-433D-898B-DD6393A8EE6F}"/>
              </a:ext>
            </a:extLst>
          </p:cNvPr>
          <p:cNvGrpSpPr/>
          <p:nvPr/>
        </p:nvGrpSpPr>
        <p:grpSpPr>
          <a:xfrm>
            <a:off x="4271372" y="2073901"/>
            <a:ext cx="1229269" cy="852213"/>
            <a:chOff x="3800507" y="1840371"/>
            <a:chExt cx="2316019" cy="852213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0B8794F-0B14-47A6-BB11-70CAD8F716C2}"/>
                </a:ext>
              </a:extLst>
            </p:cNvPr>
            <p:cNvSpPr/>
            <p:nvPr/>
          </p:nvSpPr>
          <p:spPr>
            <a:xfrm>
              <a:off x="3800507" y="1840371"/>
              <a:ext cx="231601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Home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F69A02E-0439-4ED2-9879-F3B0222D27F0}"/>
                </a:ext>
              </a:extLst>
            </p:cNvPr>
            <p:cNvSpPr/>
            <p:nvPr/>
          </p:nvSpPr>
          <p:spPr>
            <a:xfrm>
              <a:off x="3800507" y="2110607"/>
              <a:ext cx="231601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홈페이지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(90%)</a:t>
              </a:r>
              <a:endPara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4A0AF96-8A2A-4CD8-A08A-52AB29224110}"/>
              </a:ext>
            </a:extLst>
          </p:cNvPr>
          <p:cNvCxnSpPr>
            <a:cxnSpLocks/>
            <a:stCxn id="58" idx="0"/>
            <a:endCxn id="52" idx="2"/>
          </p:cNvCxnSpPr>
          <p:nvPr/>
        </p:nvCxnSpPr>
        <p:spPr>
          <a:xfrm flipH="1" flipV="1">
            <a:off x="4886006" y="2926114"/>
            <a:ext cx="2248567" cy="86821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72A5541-F389-481D-BFED-34ECFAF6A6D3}"/>
              </a:ext>
            </a:extLst>
          </p:cNvPr>
          <p:cNvSpPr/>
          <p:nvPr/>
        </p:nvSpPr>
        <p:spPr>
          <a:xfrm>
            <a:off x="4278473" y="4812594"/>
            <a:ext cx="806313" cy="27023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포함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F80EB6E-0EE7-4D55-87B2-3EA1D83C9F87}"/>
              </a:ext>
            </a:extLst>
          </p:cNvPr>
          <p:cNvCxnSpPr>
            <a:cxnSpLocks/>
            <a:stCxn id="52" idx="2"/>
            <a:endCxn id="61" idx="0"/>
          </p:cNvCxnSpPr>
          <p:nvPr/>
        </p:nvCxnSpPr>
        <p:spPr>
          <a:xfrm>
            <a:off x="4886006" y="2926114"/>
            <a:ext cx="3" cy="86149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F8F6AF-DB54-4D09-B733-59894946FB38}"/>
              </a:ext>
            </a:extLst>
          </p:cNvPr>
          <p:cNvCxnSpPr>
            <a:cxnSpLocks/>
            <a:stCxn id="64" idx="0"/>
            <a:endCxn id="52" idx="2"/>
          </p:cNvCxnSpPr>
          <p:nvPr/>
        </p:nvCxnSpPr>
        <p:spPr>
          <a:xfrm flipV="1">
            <a:off x="2854639" y="2926114"/>
            <a:ext cx="2031367" cy="8571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675F4F29-1710-4D9D-A3B0-97854031DAFC}"/>
              </a:ext>
            </a:extLst>
          </p:cNvPr>
          <p:cNvGrpSpPr/>
          <p:nvPr/>
        </p:nvGrpSpPr>
        <p:grpSpPr>
          <a:xfrm>
            <a:off x="6236236" y="3794326"/>
            <a:ext cx="1796673" cy="852213"/>
            <a:chOff x="3309539" y="3443115"/>
            <a:chExt cx="1915753" cy="93270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2A00C64-352E-45AA-BF41-657B6BF02396}"/>
                </a:ext>
              </a:extLst>
            </p:cNvPr>
            <p:cNvSpPr/>
            <p:nvPr/>
          </p:nvSpPr>
          <p:spPr>
            <a:xfrm>
              <a:off x="3309539" y="3443115"/>
              <a:ext cx="1915753" cy="295757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PurchaseSite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8CDB2496-DBB4-4740-9F2B-90FCE2CBD444}"/>
                </a:ext>
              </a:extLst>
            </p:cNvPr>
            <p:cNvSpPr/>
            <p:nvPr/>
          </p:nvSpPr>
          <p:spPr>
            <a:xfrm>
              <a:off x="3309540" y="3738873"/>
              <a:ext cx="1915752" cy="636945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구매 사이트 연결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(80%)</a:t>
              </a:r>
              <a:endPara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6B4A8E5-90F9-4079-9E33-0198D819BCFB}"/>
              </a:ext>
            </a:extLst>
          </p:cNvPr>
          <p:cNvGrpSpPr/>
          <p:nvPr/>
        </p:nvGrpSpPr>
        <p:grpSpPr>
          <a:xfrm>
            <a:off x="4204866" y="3787604"/>
            <a:ext cx="1362284" cy="852212"/>
            <a:chOff x="6753016" y="3625952"/>
            <a:chExt cx="1576261" cy="852212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E1FEF7E-90C8-4B37-86AE-F1A64C2F1BED}"/>
                </a:ext>
              </a:extLst>
            </p:cNvPr>
            <p:cNvSpPr/>
            <p:nvPr/>
          </p:nvSpPr>
          <p:spPr>
            <a:xfrm>
              <a:off x="6753017" y="3625952"/>
              <a:ext cx="1576260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Estimate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6BDFF19-E244-4973-9F9E-C4823A20E24D}"/>
                </a:ext>
              </a:extLst>
            </p:cNvPr>
            <p:cNvSpPr/>
            <p:nvPr/>
          </p:nvSpPr>
          <p:spPr>
            <a:xfrm>
              <a:off x="6753016" y="3896187"/>
              <a:ext cx="1576259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견적 산출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(80%)</a:t>
              </a:r>
              <a:endPara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2CC63E0-7380-4CE2-B2F9-E1E035D7B8BB}"/>
              </a:ext>
            </a:extLst>
          </p:cNvPr>
          <p:cNvGrpSpPr/>
          <p:nvPr/>
        </p:nvGrpSpPr>
        <p:grpSpPr>
          <a:xfrm>
            <a:off x="2173496" y="3783282"/>
            <a:ext cx="1362284" cy="852212"/>
            <a:chOff x="6753016" y="3625952"/>
            <a:chExt cx="1576261" cy="852212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0C05CDD-085F-4C64-83CA-02ADFA63E0AF}"/>
                </a:ext>
              </a:extLst>
            </p:cNvPr>
            <p:cNvSpPr/>
            <p:nvPr/>
          </p:nvSpPr>
          <p:spPr>
            <a:xfrm>
              <a:off x="6753017" y="3625952"/>
              <a:ext cx="1576260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KnowParts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7F604C2-B759-456C-AC7B-307024A7287D}"/>
                </a:ext>
              </a:extLst>
            </p:cNvPr>
            <p:cNvSpPr/>
            <p:nvPr/>
          </p:nvSpPr>
          <p:spPr>
            <a:xfrm>
              <a:off x="6753016" y="3896187"/>
              <a:ext cx="1576259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부품 알고가기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(90%)</a:t>
              </a:r>
              <a:endPara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CE032BF-7032-4CEF-AF8D-13BEB21FE644}"/>
              </a:ext>
            </a:extLst>
          </p:cNvPr>
          <p:cNvGrpSpPr/>
          <p:nvPr/>
        </p:nvGrpSpPr>
        <p:grpSpPr>
          <a:xfrm>
            <a:off x="1498491" y="5564515"/>
            <a:ext cx="1334862" cy="852213"/>
            <a:chOff x="2448490" y="5468829"/>
            <a:chExt cx="1431055" cy="852213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0975D97-ABA9-490D-8ABC-9D18B1C0C200}"/>
                </a:ext>
              </a:extLst>
            </p:cNvPr>
            <p:cNvSpPr/>
            <p:nvPr/>
          </p:nvSpPr>
          <p:spPr>
            <a:xfrm>
              <a:off x="2448490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Game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BFCEA1E-EADC-48A2-AB8E-394751CCCC81}"/>
                </a:ext>
              </a:extLst>
            </p:cNvPr>
            <p:cNvSpPr/>
            <p:nvPr/>
          </p:nvSpPr>
          <p:spPr>
            <a:xfrm>
              <a:off x="2448490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게임용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(80%)</a:t>
              </a:r>
              <a:endPara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C5EA978-E3A5-4D41-8727-B41D9B1CE047}"/>
              </a:ext>
            </a:extLst>
          </p:cNvPr>
          <p:cNvGrpSpPr/>
          <p:nvPr/>
        </p:nvGrpSpPr>
        <p:grpSpPr>
          <a:xfrm>
            <a:off x="5122137" y="5564515"/>
            <a:ext cx="1334862" cy="852213"/>
            <a:chOff x="6037488" y="5468829"/>
            <a:chExt cx="1431055" cy="852213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202C70B-5837-49B9-8A1C-A5C331DA3347}"/>
                </a:ext>
              </a:extLst>
            </p:cNvPr>
            <p:cNvSpPr/>
            <p:nvPr/>
          </p:nvSpPr>
          <p:spPr>
            <a:xfrm>
              <a:off x="6037488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Business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ACA94BF-788A-4957-945F-98C7904F40F1}"/>
                </a:ext>
              </a:extLst>
            </p:cNvPr>
            <p:cNvSpPr/>
            <p:nvPr/>
          </p:nvSpPr>
          <p:spPr>
            <a:xfrm>
              <a:off x="6037488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작업용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(70%)</a:t>
              </a:r>
              <a:endPara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C1A7E88-C940-43E7-9533-DF62FFD2443C}"/>
              </a:ext>
            </a:extLst>
          </p:cNvPr>
          <p:cNvGrpSpPr/>
          <p:nvPr/>
        </p:nvGrpSpPr>
        <p:grpSpPr>
          <a:xfrm>
            <a:off x="3310314" y="5564515"/>
            <a:ext cx="1334862" cy="852213"/>
            <a:chOff x="4242989" y="5468829"/>
            <a:chExt cx="1431055" cy="852213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2A3BB98-EC72-468D-9984-E61B056ABAE1}"/>
                </a:ext>
              </a:extLst>
            </p:cNvPr>
            <p:cNvSpPr/>
            <p:nvPr/>
          </p:nvSpPr>
          <p:spPr>
            <a:xfrm>
              <a:off x="4242989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Office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BA7D9D6-6729-47B2-A72A-4A493669FF99}"/>
                </a:ext>
              </a:extLst>
            </p:cNvPr>
            <p:cNvSpPr/>
            <p:nvPr/>
          </p:nvSpPr>
          <p:spPr>
            <a:xfrm>
              <a:off x="4242989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사무용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(70%)</a:t>
              </a:r>
              <a:endPara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828CC26-C6ED-427E-BA10-648429D05A32}"/>
              </a:ext>
            </a:extLst>
          </p:cNvPr>
          <p:cNvGrpSpPr/>
          <p:nvPr/>
        </p:nvGrpSpPr>
        <p:grpSpPr>
          <a:xfrm>
            <a:off x="6933961" y="5564515"/>
            <a:ext cx="1334862" cy="852213"/>
            <a:chOff x="6037488" y="5468829"/>
            <a:chExt cx="1431055" cy="852213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332E83B2-AE04-4A71-AB2E-8FACCBF5F754}"/>
                </a:ext>
              </a:extLst>
            </p:cNvPr>
            <p:cNvSpPr/>
            <p:nvPr/>
          </p:nvSpPr>
          <p:spPr>
            <a:xfrm>
              <a:off x="6037488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Broadcast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B5283EC3-8C78-43A0-8B7F-7516E42F7857}"/>
                </a:ext>
              </a:extLst>
            </p:cNvPr>
            <p:cNvSpPr/>
            <p:nvPr/>
          </p:nvSpPr>
          <p:spPr>
            <a:xfrm>
              <a:off x="6037488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방송용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(70%)</a:t>
              </a:r>
              <a:endPara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5805C3C-8E8D-455F-839C-06A0C2B33457}"/>
              </a:ext>
            </a:extLst>
          </p:cNvPr>
          <p:cNvGrpSpPr/>
          <p:nvPr/>
        </p:nvGrpSpPr>
        <p:grpSpPr>
          <a:xfrm>
            <a:off x="2165922" y="4639816"/>
            <a:ext cx="5435471" cy="924700"/>
            <a:chOff x="2165922" y="4639816"/>
            <a:chExt cx="5435471" cy="924700"/>
          </a:xfrm>
        </p:grpSpPr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6783FFE0-88CC-42D6-9E19-D5ADE972941D}"/>
                </a:ext>
              </a:extLst>
            </p:cNvPr>
            <p:cNvCxnSpPr>
              <a:cxnSpLocks/>
              <a:stCxn id="86" idx="0"/>
              <a:endCxn id="62" idx="2"/>
            </p:cNvCxnSpPr>
            <p:nvPr/>
          </p:nvCxnSpPr>
          <p:spPr>
            <a:xfrm rot="16200000" flipV="1">
              <a:off x="5781351" y="3744473"/>
              <a:ext cx="924699" cy="271538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연결선: 꺾임 48">
              <a:extLst>
                <a:ext uri="{FF2B5EF4-FFF2-40B4-BE49-F238E27FC236}">
                  <a16:creationId xmlns:a16="http://schemas.microsoft.com/office/drawing/2014/main" id="{39806C0E-1676-4BF2-94DD-4C19FA91769D}"/>
                </a:ext>
              </a:extLst>
            </p:cNvPr>
            <p:cNvCxnSpPr>
              <a:cxnSpLocks/>
              <a:stCxn id="47" idx="0"/>
              <a:endCxn id="62" idx="2"/>
            </p:cNvCxnSpPr>
            <p:nvPr/>
          </p:nvCxnSpPr>
          <p:spPr>
            <a:xfrm rot="5400000" flipH="1" flipV="1">
              <a:off x="3063615" y="3742124"/>
              <a:ext cx="924699" cy="2720085"/>
            </a:xfrm>
            <a:prstGeom prst="bentConnector3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AE37ECB8-4B2C-4F23-8475-CB53C067EB6F}"/>
                </a:ext>
              </a:extLst>
            </p:cNvPr>
            <p:cNvCxnSpPr>
              <a:cxnSpLocks/>
              <a:stCxn id="40" idx="0"/>
            </p:cNvCxnSpPr>
            <p:nvPr/>
          </p:nvCxnSpPr>
          <p:spPr>
            <a:xfrm flipV="1">
              <a:off x="3977745" y="5102165"/>
              <a:ext cx="0" cy="46235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092B0ABF-0D2B-4C94-92DB-2B873DC19CD1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V="1">
              <a:off x="5789568" y="5102165"/>
              <a:ext cx="1" cy="46235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5E51ABB-DF74-48B4-B7A4-A8E0517344D6}"/>
              </a:ext>
            </a:extLst>
          </p:cNvPr>
          <p:cNvSpPr/>
          <p:nvPr/>
        </p:nvSpPr>
        <p:spPr>
          <a:xfrm>
            <a:off x="4261644" y="3089103"/>
            <a:ext cx="806313" cy="27023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이동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F6CAC07-059B-469F-837E-DA24C07B1BEC}"/>
              </a:ext>
            </a:extLst>
          </p:cNvPr>
          <p:cNvGrpSpPr/>
          <p:nvPr/>
        </p:nvGrpSpPr>
        <p:grpSpPr>
          <a:xfrm>
            <a:off x="6372460" y="2073901"/>
            <a:ext cx="1229269" cy="852213"/>
            <a:chOff x="3800507" y="1840371"/>
            <a:chExt cx="2316019" cy="852213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24F890E-8A7A-4BCB-8AA8-C54F63CC1F39}"/>
                </a:ext>
              </a:extLst>
            </p:cNvPr>
            <p:cNvSpPr/>
            <p:nvPr/>
          </p:nvSpPr>
          <p:spPr>
            <a:xfrm>
              <a:off x="3800507" y="1840371"/>
              <a:ext cx="231601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Intro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47FEC10-4CD8-447A-B97C-D8E6BEB793C8}"/>
                </a:ext>
              </a:extLst>
            </p:cNvPr>
            <p:cNvSpPr/>
            <p:nvPr/>
          </p:nvSpPr>
          <p:spPr>
            <a:xfrm>
              <a:off x="3800507" y="2110607"/>
              <a:ext cx="231601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시작 페이지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(90%)</a:t>
              </a:r>
              <a:endPara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20885FE2-938E-4D52-B9AF-09F8D78C778B}"/>
              </a:ext>
            </a:extLst>
          </p:cNvPr>
          <p:cNvCxnSpPr>
            <a:cxnSpLocks/>
            <a:stCxn id="72" idx="1"/>
            <a:endCxn id="52" idx="3"/>
          </p:cNvCxnSpPr>
          <p:nvPr/>
        </p:nvCxnSpPr>
        <p:spPr>
          <a:xfrm flipH="1">
            <a:off x="5500640" y="2635126"/>
            <a:ext cx="871820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  <a:headEnd type="none"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7460429-FA21-482D-890D-CC37A13E1388}"/>
              </a:ext>
            </a:extLst>
          </p:cNvPr>
          <p:cNvCxnSpPr>
            <a:cxnSpLocks/>
            <a:stCxn id="59" idx="1"/>
            <a:endCxn id="62" idx="3"/>
          </p:cNvCxnSpPr>
          <p:nvPr/>
        </p:nvCxnSpPr>
        <p:spPr>
          <a:xfrm flipH="1" flipV="1">
            <a:off x="5567148" y="4348828"/>
            <a:ext cx="669089" cy="672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386F26D-3D30-46EC-90F9-325B0A96BA58}"/>
              </a:ext>
            </a:extLst>
          </p:cNvPr>
          <p:cNvSpPr txBox="1"/>
          <p:nvPr/>
        </p:nvSpPr>
        <p:spPr>
          <a:xfrm>
            <a:off x="1184017" y="1050041"/>
            <a:ext cx="2899178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최종 결과</a:t>
            </a:r>
          </a:p>
        </p:txBody>
      </p:sp>
      <p:pic>
        <p:nvPicPr>
          <p:cNvPr id="76" name="그래픽 75" descr="계층 구조형">
            <a:extLst>
              <a:ext uri="{FF2B5EF4-FFF2-40B4-BE49-F238E27FC236}">
                <a16:creationId xmlns:a16="http://schemas.microsoft.com/office/drawing/2014/main" id="{06959F38-512E-4E38-BF6A-CA3C1F042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989" y="174230"/>
            <a:ext cx="856354" cy="856354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BEFCB997-C3D8-4AA5-A5A4-E41D83BB4836}"/>
              </a:ext>
            </a:extLst>
          </p:cNvPr>
          <p:cNvSpPr txBox="1"/>
          <p:nvPr/>
        </p:nvSpPr>
        <p:spPr>
          <a:xfrm>
            <a:off x="1109133" y="203909"/>
            <a:ext cx="270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Com   n</a:t>
            </a:r>
          </a:p>
        </p:txBody>
      </p:sp>
      <p:pic>
        <p:nvPicPr>
          <p:cNvPr id="78" name="그래픽 77" descr="전구 및 기어">
            <a:extLst>
              <a:ext uri="{FF2B5EF4-FFF2-40B4-BE49-F238E27FC236}">
                <a16:creationId xmlns:a16="http://schemas.microsoft.com/office/drawing/2014/main" id="{90CF969F-421A-4AB6-92F8-703F2EC182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6266" y="176968"/>
            <a:ext cx="724054" cy="724054"/>
          </a:xfrm>
          <a:prstGeom prst="rect">
            <a:avLst/>
          </a:prstGeom>
        </p:spPr>
      </p:pic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559EE476-A214-4974-A249-2D047ED082DC}"/>
              </a:ext>
            </a:extLst>
          </p:cNvPr>
          <p:cNvCxnSpPr>
            <a:cxnSpLocks/>
          </p:cNvCxnSpPr>
          <p:nvPr/>
        </p:nvCxnSpPr>
        <p:spPr>
          <a:xfrm>
            <a:off x="297805" y="1675228"/>
            <a:ext cx="838261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0F7228C-B28A-4600-ADE8-4E3FD739FF18}"/>
              </a:ext>
            </a:extLst>
          </p:cNvPr>
          <p:cNvSpPr/>
          <p:nvPr/>
        </p:nvSpPr>
        <p:spPr>
          <a:xfrm>
            <a:off x="1231661" y="2367305"/>
            <a:ext cx="934261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HTML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0AF349C-B36F-4812-8A66-6F598F012C09}"/>
              </a:ext>
            </a:extLst>
          </p:cNvPr>
          <p:cNvSpPr/>
          <p:nvPr/>
        </p:nvSpPr>
        <p:spPr>
          <a:xfrm>
            <a:off x="8321942" y="1505166"/>
            <a:ext cx="71696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CSS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51C6D3D-3506-46BC-9460-472ACE256EE4}"/>
              </a:ext>
            </a:extLst>
          </p:cNvPr>
          <p:cNvSpPr/>
          <p:nvPr/>
        </p:nvSpPr>
        <p:spPr>
          <a:xfrm>
            <a:off x="8321942" y="4993216"/>
            <a:ext cx="71696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JS</a:t>
            </a: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FC6DCDC-F518-4050-A82A-E1EEC59CA713}"/>
              </a:ext>
            </a:extLst>
          </p:cNvPr>
          <p:cNvGrpSpPr/>
          <p:nvPr/>
        </p:nvGrpSpPr>
        <p:grpSpPr>
          <a:xfrm>
            <a:off x="9706136" y="5465747"/>
            <a:ext cx="1653660" cy="959228"/>
            <a:chOff x="9832354" y="5223591"/>
            <a:chExt cx="1653660" cy="959228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09487F99-8E88-43B3-B757-8BD1070B7CB4}"/>
                </a:ext>
              </a:extLst>
            </p:cNvPr>
            <p:cNvSpPr/>
            <p:nvPr/>
          </p:nvSpPr>
          <p:spPr>
            <a:xfrm>
              <a:off x="9832354" y="5223591"/>
              <a:ext cx="1653660" cy="295757"/>
            </a:xfrm>
            <a:prstGeom prst="rect">
              <a:avLst/>
            </a:prstGeom>
            <a:solidFill>
              <a:schemeClr val="accent6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Global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07A13565-59BB-4E70-9165-DBA692E3167F}"/>
                </a:ext>
              </a:extLst>
            </p:cNvPr>
            <p:cNvSpPr/>
            <p:nvPr/>
          </p:nvSpPr>
          <p:spPr>
            <a:xfrm>
              <a:off x="9832354" y="5519348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다양한 기능 제공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4060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>
            <a:extLst>
              <a:ext uri="{FF2B5EF4-FFF2-40B4-BE49-F238E27FC236}">
                <a16:creationId xmlns:a16="http://schemas.microsoft.com/office/drawing/2014/main" id="{BEFCB997-C3D8-4AA5-A5A4-E41D83BB4836}"/>
              </a:ext>
            </a:extLst>
          </p:cNvPr>
          <p:cNvSpPr txBox="1"/>
          <p:nvPr/>
        </p:nvSpPr>
        <p:spPr>
          <a:xfrm>
            <a:off x="3479109" y="2840599"/>
            <a:ext cx="5011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데이터 추가</a:t>
            </a:r>
            <a:endParaRPr lang="en-US" altLang="ko-KR" sz="4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3364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DA8A9C-D860-43CD-97C7-48A2B02F8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6927"/>
            <a:ext cx="12192000" cy="55054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09C5E8-1057-4C52-99BB-59BA2B25BB1C}"/>
              </a:ext>
            </a:extLst>
          </p:cNvPr>
          <p:cNvSpPr txBox="1"/>
          <p:nvPr/>
        </p:nvSpPr>
        <p:spPr>
          <a:xfrm>
            <a:off x="671664" y="570616"/>
            <a:ext cx="30885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목록형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013E2D4-BE1A-4F78-8FE7-C39E95D4A702}"/>
              </a:ext>
            </a:extLst>
          </p:cNvPr>
          <p:cNvCxnSpPr>
            <a:cxnSpLocks/>
          </p:cNvCxnSpPr>
          <p:nvPr/>
        </p:nvCxnSpPr>
        <p:spPr>
          <a:xfrm flipH="1">
            <a:off x="1" y="1569072"/>
            <a:ext cx="390019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8C0DF3B0-E40B-4090-BAF4-2208423F3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241" y="480115"/>
            <a:ext cx="3953427" cy="181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258EE2-3048-4171-B651-C092CD173D75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C6111BD-3651-40F8-9449-ECECD12E9E44}"/>
              </a:ext>
            </a:extLst>
          </p:cNvPr>
          <p:cNvCxnSpPr>
            <a:cxnSpLocks/>
          </p:cNvCxnSpPr>
          <p:nvPr/>
        </p:nvCxnSpPr>
        <p:spPr>
          <a:xfrm>
            <a:off x="8214529" y="0"/>
            <a:ext cx="0" cy="48011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85D4A7D-43D3-4A20-9599-F6D71CA6467B}"/>
              </a:ext>
            </a:extLst>
          </p:cNvPr>
          <p:cNvCxnSpPr>
            <a:cxnSpLocks/>
          </p:cNvCxnSpPr>
          <p:nvPr/>
        </p:nvCxnSpPr>
        <p:spPr>
          <a:xfrm>
            <a:off x="11206135" y="0"/>
            <a:ext cx="0" cy="48011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316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CE64E7E-E1CF-4AE5-81B6-1096908C5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5009"/>
            <a:ext cx="12192000" cy="5486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09C5E8-1057-4C52-99BB-59BA2B25BB1C}"/>
              </a:ext>
            </a:extLst>
          </p:cNvPr>
          <p:cNvSpPr txBox="1"/>
          <p:nvPr/>
        </p:nvSpPr>
        <p:spPr>
          <a:xfrm>
            <a:off x="671664" y="570616"/>
            <a:ext cx="30885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목록형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013E2D4-BE1A-4F78-8FE7-C39E95D4A702}"/>
              </a:ext>
            </a:extLst>
          </p:cNvPr>
          <p:cNvCxnSpPr>
            <a:cxnSpLocks/>
          </p:cNvCxnSpPr>
          <p:nvPr/>
        </p:nvCxnSpPr>
        <p:spPr>
          <a:xfrm flipH="1">
            <a:off x="1" y="1569072"/>
            <a:ext cx="390019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6476D1C-C753-4BF3-AA88-F3A385BD3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326" y="484878"/>
            <a:ext cx="3924848" cy="1714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6132EC-C654-4E90-AB56-90C25595D4B4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20E0B8B-4ABC-45F5-886D-52786A7A6FB1}"/>
              </a:ext>
            </a:extLst>
          </p:cNvPr>
          <p:cNvGrpSpPr/>
          <p:nvPr/>
        </p:nvGrpSpPr>
        <p:grpSpPr>
          <a:xfrm>
            <a:off x="8214529" y="0"/>
            <a:ext cx="2991606" cy="480115"/>
            <a:chOff x="8214529" y="0"/>
            <a:chExt cx="2991606" cy="480115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3E31568-ED27-49AE-9785-BE45E5CE95CC}"/>
                </a:ext>
              </a:extLst>
            </p:cNvPr>
            <p:cNvCxnSpPr>
              <a:cxnSpLocks/>
            </p:cNvCxnSpPr>
            <p:nvPr/>
          </p:nvCxnSpPr>
          <p:spPr>
            <a:xfrm>
              <a:off x="8214529" y="0"/>
              <a:ext cx="0" cy="48011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7C0FF88-2EDB-4F3D-B198-A572B6E82EC1}"/>
                </a:ext>
              </a:extLst>
            </p:cNvPr>
            <p:cNvCxnSpPr>
              <a:cxnSpLocks/>
            </p:cNvCxnSpPr>
            <p:nvPr/>
          </p:nvCxnSpPr>
          <p:spPr>
            <a:xfrm>
              <a:off x="11206135" y="0"/>
              <a:ext cx="0" cy="48011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12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167AC7B-B3B5-48C0-854E-1ED3709A9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3581"/>
            <a:ext cx="12192000" cy="5384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09C5E8-1057-4C52-99BB-59BA2B25BB1C}"/>
              </a:ext>
            </a:extLst>
          </p:cNvPr>
          <p:cNvSpPr txBox="1"/>
          <p:nvPr/>
        </p:nvSpPr>
        <p:spPr>
          <a:xfrm>
            <a:off x="671664" y="570616"/>
            <a:ext cx="30885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목록형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013E2D4-BE1A-4F78-8FE7-C39E95D4A702}"/>
              </a:ext>
            </a:extLst>
          </p:cNvPr>
          <p:cNvCxnSpPr>
            <a:cxnSpLocks/>
          </p:cNvCxnSpPr>
          <p:nvPr/>
        </p:nvCxnSpPr>
        <p:spPr>
          <a:xfrm flipH="1">
            <a:off x="1" y="1569072"/>
            <a:ext cx="390019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07A4F2-AA39-4670-9F53-E7395D775E2E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979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D67930B-777D-4816-9B37-0857AEE9D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0670"/>
            <a:ext cx="12192000" cy="5461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09C5E8-1057-4C52-99BB-59BA2B25BB1C}"/>
              </a:ext>
            </a:extLst>
          </p:cNvPr>
          <p:cNvSpPr txBox="1"/>
          <p:nvPr/>
        </p:nvSpPr>
        <p:spPr>
          <a:xfrm>
            <a:off x="671664" y="570616"/>
            <a:ext cx="30885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세부형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013E2D4-BE1A-4F78-8FE7-C39E95D4A702}"/>
              </a:ext>
            </a:extLst>
          </p:cNvPr>
          <p:cNvCxnSpPr>
            <a:cxnSpLocks/>
          </p:cNvCxnSpPr>
          <p:nvPr/>
        </p:nvCxnSpPr>
        <p:spPr>
          <a:xfrm flipH="1">
            <a:off x="1" y="1569072"/>
            <a:ext cx="390019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A0A0F93-E861-44D5-BFE2-E33868203BE2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472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1229DC8-4355-4DCA-AFA2-6AB0B509E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3438"/>
            <a:ext cx="12192000" cy="5353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09C5E8-1057-4C52-99BB-59BA2B25BB1C}"/>
              </a:ext>
            </a:extLst>
          </p:cNvPr>
          <p:cNvSpPr txBox="1"/>
          <p:nvPr/>
        </p:nvSpPr>
        <p:spPr>
          <a:xfrm>
            <a:off x="671664" y="570616"/>
            <a:ext cx="30885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세부형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013E2D4-BE1A-4F78-8FE7-C39E95D4A702}"/>
              </a:ext>
            </a:extLst>
          </p:cNvPr>
          <p:cNvCxnSpPr>
            <a:cxnSpLocks/>
          </p:cNvCxnSpPr>
          <p:nvPr/>
        </p:nvCxnSpPr>
        <p:spPr>
          <a:xfrm flipH="1">
            <a:off x="1" y="1569072"/>
            <a:ext cx="390019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A0A0F93-E861-44D5-BFE2-E33868203BE2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557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F4C7443-A7FE-4102-BFB4-5EAAC87CC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638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09C5E8-1057-4C52-99BB-59BA2B25BB1C}"/>
              </a:ext>
            </a:extLst>
          </p:cNvPr>
          <p:cNvSpPr txBox="1"/>
          <p:nvPr/>
        </p:nvSpPr>
        <p:spPr>
          <a:xfrm>
            <a:off x="177142" y="570616"/>
            <a:ext cx="346179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JavaScript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013E2D4-BE1A-4F78-8FE7-C39E95D4A702}"/>
              </a:ext>
            </a:extLst>
          </p:cNvPr>
          <p:cNvCxnSpPr>
            <a:cxnSpLocks/>
          </p:cNvCxnSpPr>
          <p:nvPr/>
        </p:nvCxnSpPr>
        <p:spPr>
          <a:xfrm flipH="1">
            <a:off x="4" y="1569072"/>
            <a:ext cx="371358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A0A0F93-E861-44D5-BFE2-E33868203BE2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37F70F5-B2B6-48D7-983F-7EE58368B387}"/>
              </a:ext>
            </a:extLst>
          </p:cNvPr>
          <p:cNvGrpSpPr/>
          <p:nvPr/>
        </p:nvGrpSpPr>
        <p:grpSpPr>
          <a:xfrm>
            <a:off x="7938427" y="5192299"/>
            <a:ext cx="1780926" cy="852213"/>
            <a:chOff x="7938427" y="5192299"/>
            <a:chExt cx="1780926" cy="85221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A5595F6-8BB2-48D0-86FA-8870BB9FAC92}"/>
                </a:ext>
              </a:extLst>
            </p:cNvPr>
            <p:cNvSpPr/>
            <p:nvPr/>
          </p:nvSpPr>
          <p:spPr>
            <a:xfrm>
              <a:off x="7938427" y="5192299"/>
              <a:ext cx="1780926" cy="270234"/>
            </a:xfrm>
            <a:prstGeom prst="rect">
              <a:avLst/>
            </a:prstGeom>
            <a:solidFill>
              <a:srgbClr val="05C3A7">
                <a:alpha val="30000"/>
              </a:srgb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JavaScript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6884EA9-F0F8-4BF2-B904-A027E15796B5}"/>
                </a:ext>
              </a:extLst>
            </p:cNvPr>
            <p:cNvSpPr/>
            <p:nvPr/>
          </p:nvSpPr>
          <p:spPr>
            <a:xfrm>
              <a:off x="7938427" y="5462535"/>
              <a:ext cx="1780925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err="1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PrintTeamMember</a:t>
              </a:r>
              <a:r>
                <a:rPr lang="en-US" altLang="ko-KR" sz="12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()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2AA5A71-D582-413D-AC95-143C0911DDC1}"/>
              </a:ext>
            </a:extLst>
          </p:cNvPr>
          <p:cNvGrpSpPr/>
          <p:nvPr/>
        </p:nvGrpSpPr>
        <p:grpSpPr>
          <a:xfrm>
            <a:off x="7938427" y="641733"/>
            <a:ext cx="1400777" cy="852213"/>
            <a:chOff x="7938427" y="641733"/>
            <a:chExt cx="1400777" cy="85221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D32CE31-217E-4FFF-9E5C-706EC8ABE986}"/>
                </a:ext>
              </a:extLst>
            </p:cNvPr>
            <p:cNvSpPr/>
            <p:nvPr/>
          </p:nvSpPr>
          <p:spPr>
            <a:xfrm>
              <a:off x="7938428" y="641733"/>
              <a:ext cx="1400776" cy="270234"/>
            </a:xfrm>
            <a:prstGeom prst="rect">
              <a:avLst/>
            </a:prstGeom>
            <a:solidFill>
              <a:srgbClr val="05C3A7">
                <a:alpha val="30000"/>
              </a:srgb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JavaScript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2FC0B97-4C54-4CB4-99C7-A8CE62310C8F}"/>
                </a:ext>
              </a:extLst>
            </p:cNvPr>
            <p:cNvSpPr/>
            <p:nvPr/>
          </p:nvSpPr>
          <p:spPr>
            <a:xfrm>
              <a:off x="7938427" y="911969"/>
              <a:ext cx="1400775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err="1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PrintWelcome</a:t>
              </a:r>
              <a:r>
                <a:rPr lang="en-US" altLang="ko-KR" sz="12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()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6532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F5EA0D98-13FE-42B8-8DE2-C8BBA1D24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63867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FC84D04-8A94-437C-9869-D8B0EBCDC646}"/>
              </a:ext>
            </a:extLst>
          </p:cNvPr>
          <p:cNvGrpSpPr/>
          <p:nvPr/>
        </p:nvGrpSpPr>
        <p:grpSpPr>
          <a:xfrm>
            <a:off x="7938427" y="641733"/>
            <a:ext cx="1400777" cy="852213"/>
            <a:chOff x="7938427" y="641733"/>
            <a:chExt cx="1400777" cy="85221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C2C9233-579C-4E6A-B9A7-FD81148DEC89}"/>
                </a:ext>
              </a:extLst>
            </p:cNvPr>
            <p:cNvSpPr/>
            <p:nvPr/>
          </p:nvSpPr>
          <p:spPr>
            <a:xfrm>
              <a:off x="7938428" y="641733"/>
              <a:ext cx="1400776" cy="270234"/>
            </a:xfrm>
            <a:prstGeom prst="rect">
              <a:avLst/>
            </a:prstGeom>
            <a:solidFill>
              <a:srgbClr val="05C3A7">
                <a:alpha val="30000"/>
              </a:srgb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JavaScript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6F11D5A-0E36-4ECD-BE5B-66632AA61D82}"/>
                </a:ext>
              </a:extLst>
            </p:cNvPr>
            <p:cNvSpPr/>
            <p:nvPr/>
          </p:nvSpPr>
          <p:spPr>
            <a:xfrm>
              <a:off x="7938427" y="911969"/>
              <a:ext cx="1400775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err="1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PrintWelcome</a:t>
              </a:r>
              <a:r>
                <a:rPr lang="en-US" altLang="ko-KR" sz="12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()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909C5E8-1057-4C52-99BB-59BA2B25BB1C}"/>
              </a:ext>
            </a:extLst>
          </p:cNvPr>
          <p:cNvSpPr txBox="1"/>
          <p:nvPr/>
        </p:nvSpPr>
        <p:spPr>
          <a:xfrm>
            <a:off x="177142" y="570616"/>
            <a:ext cx="346179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JavaScript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013E2D4-BE1A-4F78-8FE7-C39E95D4A702}"/>
              </a:ext>
            </a:extLst>
          </p:cNvPr>
          <p:cNvCxnSpPr>
            <a:cxnSpLocks/>
          </p:cNvCxnSpPr>
          <p:nvPr/>
        </p:nvCxnSpPr>
        <p:spPr>
          <a:xfrm flipH="1">
            <a:off x="4" y="1569072"/>
            <a:ext cx="371358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A0A0F93-E861-44D5-BFE2-E33868203BE2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1274194-3B00-4E13-AED7-29D35D41B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743" y="4832314"/>
            <a:ext cx="2686514" cy="1641023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A3BDC78-5470-41D6-861D-CB951B1ED7DE}"/>
              </a:ext>
            </a:extLst>
          </p:cNvPr>
          <p:cNvCxnSpPr>
            <a:cxnSpLocks/>
          </p:cNvCxnSpPr>
          <p:nvPr/>
        </p:nvCxnSpPr>
        <p:spPr>
          <a:xfrm>
            <a:off x="6129862" y="4489806"/>
            <a:ext cx="0" cy="1526553"/>
          </a:xfrm>
          <a:prstGeom prst="straightConnector1">
            <a:avLst/>
          </a:prstGeom>
          <a:ln>
            <a:solidFill>
              <a:srgbClr val="04AF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1F74C0D-3BB1-486E-A04D-433C879CD981}"/>
              </a:ext>
            </a:extLst>
          </p:cNvPr>
          <p:cNvGrpSpPr/>
          <p:nvPr/>
        </p:nvGrpSpPr>
        <p:grpSpPr>
          <a:xfrm>
            <a:off x="7938427" y="5192299"/>
            <a:ext cx="1780926" cy="852213"/>
            <a:chOff x="2816078" y="5070999"/>
            <a:chExt cx="1229269" cy="85221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A5595F6-8BB2-48D0-86FA-8870BB9FAC92}"/>
                </a:ext>
              </a:extLst>
            </p:cNvPr>
            <p:cNvSpPr/>
            <p:nvPr/>
          </p:nvSpPr>
          <p:spPr>
            <a:xfrm>
              <a:off x="2816078" y="5070999"/>
              <a:ext cx="1229269" cy="270234"/>
            </a:xfrm>
            <a:prstGeom prst="rect">
              <a:avLst/>
            </a:prstGeom>
            <a:solidFill>
              <a:srgbClr val="05C3A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JavaScript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6884EA9-F0F8-4BF2-B904-A027E15796B5}"/>
                </a:ext>
              </a:extLst>
            </p:cNvPr>
            <p:cNvSpPr/>
            <p:nvPr/>
          </p:nvSpPr>
          <p:spPr>
            <a:xfrm>
              <a:off x="2816078" y="5341235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err="1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PrintTeamMember</a:t>
              </a:r>
              <a:r>
                <a:rPr lang="en-US" altLang="ko-KR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()</a:t>
              </a:r>
              <a:endParaRPr lang="ko-KR" altLang="en-US" sz="20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19468930-DEDA-438F-B5C9-843A2C80E97B}"/>
              </a:ext>
            </a:extLst>
          </p:cNvPr>
          <p:cNvSpPr/>
          <p:nvPr/>
        </p:nvSpPr>
        <p:spPr>
          <a:xfrm>
            <a:off x="5876818" y="4065133"/>
            <a:ext cx="441788" cy="424673"/>
          </a:xfrm>
          <a:prstGeom prst="rect">
            <a:avLst/>
          </a:prstGeom>
          <a:noFill/>
          <a:ln w="6350">
            <a:solidFill>
              <a:srgbClr val="04AF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735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1D9ECF48-D472-4998-A869-93A495181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635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09C5E8-1057-4C52-99BB-59BA2B25BB1C}"/>
              </a:ext>
            </a:extLst>
          </p:cNvPr>
          <p:cNvSpPr txBox="1"/>
          <p:nvPr/>
        </p:nvSpPr>
        <p:spPr>
          <a:xfrm>
            <a:off x="177142" y="570616"/>
            <a:ext cx="346179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JavaScript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013E2D4-BE1A-4F78-8FE7-C39E95D4A702}"/>
              </a:ext>
            </a:extLst>
          </p:cNvPr>
          <p:cNvCxnSpPr>
            <a:cxnSpLocks/>
          </p:cNvCxnSpPr>
          <p:nvPr/>
        </p:nvCxnSpPr>
        <p:spPr>
          <a:xfrm flipH="1">
            <a:off x="4" y="1569072"/>
            <a:ext cx="371358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A0A0F93-E861-44D5-BFE2-E33868203BE2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1274194-3B00-4E13-AED7-29D35D41B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743" y="4832314"/>
            <a:ext cx="2686514" cy="1641023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C825022-6412-4C3F-BEBA-CBC0189F4A94}"/>
              </a:ext>
            </a:extLst>
          </p:cNvPr>
          <p:cNvCxnSpPr>
            <a:cxnSpLocks/>
          </p:cNvCxnSpPr>
          <p:nvPr/>
        </p:nvCxnSpPr>
        <p:spPr>
          <a:xfrm flipV="1">
            <a:off x="6316824" y="811763"/>
            <a:ext cx="0" cy="2034074"/>
          </a:xfrm>
          <a:prstGeom prst="straightConnector1">
            <a:avLst/>
          </a:prstGeom>
          <a:ln>
            <a:solidFill>
              <a:srgbClr val="04AF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1F74C0D-3BB1-486E-A04D-433C879CD981}"/>
              </a:ext>
            </a:extLst>
          </p:cNvPr>
          <p:cNvGrpSpPr/>
          <p:nvPr/>
        </p:nvGrpSpPr>
        <p:grpSpPr>
          <a:xfrm>
            <a:off x="7938427" y="5192299"/>
            <a:ext cx="1780926" cy="852213"/>
            <a:chOff x="2816078" y="5070999"/>
            <a:chExt cx="1229269" cy="85221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A5595F6-8BB2-48D0-86FA-8870BB9FAC92}"/>
                </a:ext>
              </a:extLst>
            </p:cNvPr>
            <p:cNvSpPr/>
            <p:nvPr/>
          </p:nvSpPr>
          <p:spPr>
            <a:xfrm>
              <a:off x="2816078" y="5070999"/>
              <a:ext cx="1229269" cy="270234"/>
            </a:xfrm>
            <a:prstGeom prst="rect">
              <a:avLst/>
            </a:prstGeom>
            <a:solidFill>
              <a:srgbClr val="05C3A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JavaScript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6884EA9-F0F8-4BF2-B904-A027E15796B5}"/>
                </a:ext>
              </a:extLst>
            </p:cNvPr>
            <p:cNvSpPr/>
            <p:nvPr/>
          </p:nvSpPr>
          <p:spPr>
            <a:xfrm>
              <a:off x="2816078" y="5341235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err="1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PrintTeamMember</a:t>
              </a:r>
              <a:r>
                <a:rPr lang="en-US" altLang="ko-KR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()</a:t>
              </a:r>
              <a:endParaRPr lang="ko-KR" altLang="en-US" sz="20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578B505-0047-4F0F-8FF7-CE0A3D61107C}"/>
              </a:ext>
            </a:extLst>
          </p:cNvPr>
          <p:cNvGrpSpPr/>
          <p:nvPr/>
        </p:nvGrpSpPr>
        <p:grpSpPr>
          <a:xfrm>
            <a:off x="7938427" y="641733"/>
            <a:ext cx="1400777" cy="852213"/>
            <a:chOff x="7938427" y="641733"/>
            <a:chExt cx="1400777" cy="85221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D32CE31-217E-4FFF-9E5C-706EC8ABE986}"/>
                </a:ext>
              </a:extLst>
            </p:cNvPr>
            <p:cNvSpPr/>
            <p:nvPr/>
          </p:nvSpPr>
          <p:spPr>
            <a:xfrm>
              <a:off x="7938428" y="641733"/>
              <a:ext cx="1400776" cy="270234"/>
            </a:xfrm>
            <a:prstGeom prst="rect">
              <a:avLst/>
            </a:prstGeom>
            <a:solidFill>
              <a:srgbClr val="05C3A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JavaScript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2FC0B97-4C54-4CB4-99C7-A8CE62310C8F}"/>
                </a:ext>
              </a:extLst>
            </p:cNvPr>
            <p:cNvSpPr/>
            <p:nvPr/>
          </p:nvSpPr>
          <p:spPr>
            <a:xfrm>
              <a:off x="7938427" y="911969"/>
              <a:ext cx="1400775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err="1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PrintWelcome</a:t>
              </a:r>
              <a:r>
                <a:rPr lang="en-US" altLang="ko-KR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()</a:t>
              </a:r>
              <a:endParaRPr lang="ko-KR" altLang="en-US" sz="20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B5B3758-3E54-4C09-B9D0-8B42EF9888D0}"/>
              </a:ext>
            </a:extLst>
          </p:cNvPr>
          <p:cNvCxnSpPr>
            <a:cxnSpLocks/>
          </p:cNvCxnSpPr>
          <p:nvPr/>
        </p:nvCxnSpPr>
        <p:spPr>
          <a:xfrm>
            <a:off x="6129862" y="4489806"/>
            <a:ext cx="0" cy="1526553"/>
          </a:xfrm>
          <a:prstGeom prst="straightConnector1">
            <a:avLst/>
          </a:prstGeom>
          <a:ln>
            <a:solidFill>
              <a:srgbClr val="04AF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A0E4D9-2554-44AC-9E41-2840DC367A8A}"/>
              </a:ext>
            </a:extLst>
          </p:cNvPr>
          <p:cNvSpPr/>
          <p:nvPr/>
        </p:nvSpPr>
        <p:spPr>
          <a:xfrm>
            <a:off x="5876818" y="4065133"/>
            <a:ext cx="441788" cy="424673"/>
          </a:xfrm>
          <a:prstGeom prst="rect">
            <a:avLst/>
          </a:prstGeom>
          <a:noFill/>
          <a:ln w="6350">
            <a:solidFill>
              <a:srgbClr val="04AF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E275F2F-34AF-4ADA-A55C-36706EC7C6CD}"/>
              </a:ext>
            </a:extLst>
          </p:cNvPr>
          <p:cNvSpPr/>
          <p:nvPr/>
        </p:nvSpPr>
        <p:spPr>
          <a:xfrm>
            <a:off x="4397358" y="2845837"/>
            <a:ext cx="3349355" cy="583163"/>
          </a:xfrm>
          <a:prstGeom prst="rect">
            <a:avLst/>
          </a:prstGeom>
          <a:noFill/>
          <a:ln w="6350">
            <a:solidFill>
              <a:srgbClr val="04AF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000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A552CED-4DB2-4DB6-B3D3-EC9558C8D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7008"/>
            <a:ext cx="12192000" cy="5581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09C5E8-1057-4C52-99BB-59BA2B25BB1C}"/>
              </a:ext>
            </a:extLst>
          </p:cNvPr>
          <p:cNvSpPr txBox="1"/>
          <p:nvPr/>
        </p:nvSpPr>
        <p:spPr>
          <a:xfrm>
            <a:off x="671664" y="570616"/>
            <a:ext cx="30885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미리보기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60A529-557B-413F-B528-44DF6C7965C1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 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2 3 4 5 6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013E2D4-BE1A-4F78-8FE7-C39E95D4A702}"/>
              </a:ext>
            </a:extLst>
          </p:cNvPr>
          <p:cNvCxnSpPr>
            <a:cxnSpLocks/>
          </p:cNvCxnSpPr>
          <p:nvPr/>
        </p:nvCxnSpPr>
        <p:spPr>
          <a:xfrm flipH="1">
            <a:off x="1" y="1569072"/>
            <a:ext cx="390019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4336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AEDC7C1-E2BB-4F41-B6C3-90F6F564B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" y="4457700"/>
            <a:ext cx="12194453" cy="2400300"/>
          </a:xfrm>
          <a:prstGeom prst="rect">
            <a:avLst/>
          </a:prstGeom>
          <a:noFill/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BB7C9A1-51F2-4D67-B5F8-528844845FB1}"/>
              </a:ext>
            </a:extLst>
          </p:cNvPr>
          <p:cNvGrpSpPr/>
          <p:nvPr/>
        </p:nvGrpSpPr>
        <p:grpSpPr>
          <a:xfrm>
            <a:off x="0" y="1490764"/>
            <a:ext cx="12192000" cy="2175212"/>
            <a:chOff x="0" y="1524000"/>
            <a:chExt cx="12192000" cy="2298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55D5101-BE3F-4388-A1EF-EEF456B0497E}"/>
                </a:ext>
              </a:extLst>
            </p:cNvPr>
            <p:cNvSpPr/>
            <p:nvPr/>
          </p:nvSpPr>
          <p:spPr>
            <a:xfrm>
              <a:off x="0" y="1524000"/>
              <a:ext cx="12192000" cy="22987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6794D7-62D3-4AA3-A8D1-0090AB47810D}"/>
                </a:ext>
              </a:extLst>
            </p:cNvPr>
            <p:cNvSpPr txBox="1"/>
            <p:nvPr/>
          </p:nvSpPr>
          <p:spPr>
            <a:xfrm>
              <a:off x="976313" y="1595182"/>
              <a:ext cx="10239375" cy="13985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8000" b="1" dirty="0">
                  <a:solidFill>
                    <a:schemeClr val="bg1"/>
                  </a:solidFill>
                  <a:cs typeface="Arial" pitchFamily="34" charset="0"/>
                </a:rPr>
                <a:t>개발 방법</a:t>
              </a:r>
              <a:endParaRPr lang="en-US" altLang="ko-KR" sz="8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09B073-F3F2-4FE8-8A28-B719C727DC94}"/>
                </a:ext>
              </a:extLst>
            </p:cNvPr>
            <p:cNvSpPr txBox="1"/>
            <p:nvPr/>
          </p:nvSpPr>
          <p:spPr>
            <a:xfrm>
              <a:off x="2768748" y="3168329"/>
              <a:ext cx="6768953" cy="48787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최종 개발 목표를 달성하기 위한 개발 방법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CCDEE09-001C-4311-918E-927A6E771DF8}"/>
              </a:ext>
            </a:extLst>
          </p:cNvPr>
          <p:cNvSpPr txBox="1"/>
          <p:nvPr/>
        </p:nvSpPr>
        <p:spPr>
          <a:xfrm>
            <a:off x="4788484" y="834532"/>
            <a:ext cx="261503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328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8CD10F22-995D-45DF-AE4E-9D137C7ABF80}"/>
              </a:ext>
            </a:extLst>
          </p:cNvPr>
          <p:cNvCxnSpPr>
            <a:cxnSpLocks/>
          </p:cNvCxnSpPr>
          <p:nvPr/>
        </p:nvCxnSpPr>
        <p:spPr>
          <a:xfrm>
            <a:off x="8515309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B82484E6-9697-41DA-8E2A-AEB924ACE6EB}"/>
              </a:ext>
            </a:extLst>
          </p:cNvPr>
          <p:cNvCxnSpPr>
            <a:cxnSpLocks/>
          </p:cNvCxnSpPr>
          <p:nvPr/>
        </p:nvCxnSpPr>
        <p:spPr>
          <a:xfrm>
            <a:off x="9952162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015C9A2-09EC-42AA-84D5-397E3F164D4F}"/>
              </a:ext>
            </a:extLst>
          </p:cNvPr>
          <p:cNvCxnSpPr>
            <a:cxnSpLocks/>
          </p:cNvCxnSpPr>
          <p:nvPr/>
        </p:nvCxnSpPr>
        <p:spPr>
          <a:xfrm>
            <a:off x="189567" y="1597404"/>
            <a:ext cx="607778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FDA9CBC-B6F2-4406-9C18-21DCF0A8920E}"/>
              </a:ext>
            </a:extLst>
          </p:cNvPr>
          <p:cNvCxnSpPr>
            <a:cxnSpLocks/>
          </p:cNvCxnSpPr>
          <p:nvPr/>
        </p:nvCxnSpPr>
        <p:spPr>
          <a:xfrm>
            <a:off x="6267348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10ACBFC-9BA0-4B0B-B760-6353EE3AD778}"/>
              </a:ext>
            </a:extLst>
          </p:cNvPr>
          <p:cNvSpPr txBox="1"/>
          <p:nvPr/>
        </p:nvSpPr>
        <p:spPr>
          <a:xfrm>
            <a:off x="2232536" y="2583034"/>
            <a:ext cx="3457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생산성과 통일성 향상을 위한 프레임워크 개발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6C6CA-A9F6-4A10-9FC9-7431100F920B}"/>
              </a:ext>
            </a:extLst>
          </p:cNvPr>
          <p:cNvSpPr txBox="1"/>
          <p:nvPr/>
        </p:nvSpPr>
        <p:spPr>
          <a:xfrm>
            <a:off x="2214064" y="2129962"/>
            <a:ext cx="3310781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프레임워크 개발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DA7A2-7981-4A1D-B10C-D1E81E24E873}"/>
              </a:ext>
            </a:extLst>
          </p:cNvPr>
          <p:cNvSpPr txBox="1"/>
          <p:nvPr/>
        </p:nvSpPr>
        <p:spPr>
          <a:xfrm>
            <a:off x="1274441" y="2072285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01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935843-713A-4FD3-B289-8AD8D08026BA}"/>
              </a:ext>
            </a:extLst>
          </p:cNvPr>
          <p:cNvSpPr txBox="1"/>
          <p:nvPr/>
        </p:nvSpPr>
        <p:spPr>
          <a:xfrm>
            <a:off x="2232538" y="3931712"/>
            <a:ext cx="3449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프레임워크를 바탕으로 통합 개발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27DC3-7DA0-47EB-81C8-8E58AA244ED6}"/>
              </a:ext>
            </a:extLst>
          </p:cNvPr>
          <p:cNvSpPr txBox="1"/>
          <p:nvPr/>
        </p:nvSpPr>
        <p:spPr>
          <a:xfrm>
            <a:off x="2214065" y="3459978"/>
            <a:ext cx="3881933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통합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2C7640-7262-4750-8B51-C3D6034306B3}"/>
              </a:ext>
            </a:extLst>
          </p:cNvPr>
          <p:cNvSpPr txBox="1"/>
          <p:nvPr/>
        </p:nvSpPr>
        <p:spPr>
          <a:xfrm>
            <a:off x="1274441" y="3402301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02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2686A-333D-435F-994F-E054DF928D1C}"/>
              </a:ext>
            </a:extLst>
          </p:cNvPr>
          <p:cNvSpPr txBox="1"/>
          <p:nvPr/>
        </p:nvSpPr>
        <p:spPr>
          <a:xfrm>
            <a:off x="2232538" y="5204966"/>
            <a:ext cx="3243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각 페이지에 필요한 내용을 추가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C6CB00-E25F-4C96-8427-2E715AA47C93}"/>
              </a:ext>
            </a:extLst>
          </p:cNvPr>
          <p:cNvSpPr txBox="1"/>
          <p:nvPr/>
        </p:nvSpPr>
        <p:spPr>
          <a:xfrm>
            <a:off x="2214065" y="4751894"/>
            <a:ext cx="3881933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데이터 추가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87D911-AD24-4474-9B81-9DBC47FEEF06}"/>
              </a:ext>
            </a:extLst>
          </p:cNvPr>
          <p:cNvSpPr txBox="1"/>
          <p:nvPr/>
        </p:nvSpPr>
        <p:spPr>
          <a:xfrm>
            <a:off x="1274441" y="4732317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03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BD5E289-7D0E-409B-8BE9-8E0A5D16883A}"/>
              </a:ext>
            </a:extLst>
          </p:cNvPr>
          <p:cNvCxnSpPr>
            <a:cxnSpLocks/>
          </p:cNvCxnSpPr>
          <p:nvPr/>
        </p:nvCxnSpPr>
        <p:spPr>
          <a:xfrm>
            <a:off x="1064243" y="1597404"/>
            <a:ext cx="0" cy="460884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E825407-0AFE-4CF2-9DC6-A81909199FDE}"/>
              </a:ext>
            </a:extLst>
          </p:cNvPr>
          <p:cNvSpPr/>
          <p:nvPr/>
        </p:nvSpPr>
        <p:spPr>
          <a:xfrm>
            <a:off x="5909470" y="1427342"/>
            <a:ext cx="715755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자료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1C4502B-59FB-4970-A01B-B34856EABE8D}"/>
              </a:ext>
            </a:extLst>
          </p:cNvPr>
          <p:cNvSpPr txBox="1"/>
          <p:nvPr/>
        </p:nvSpPr>
        <p:spPr>
          <a:xfrm>
            <a:off x="671663" y="569518"/>
            <a:ext cx="197823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목표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4FC796-08B2-427E-8AD6-1CCD77F1A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855" y="741943"/>
            <a:ext cx="3503956" cy="26603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E27E02E-5027-4404-B572-21CD62EA0BDA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6FD6C5A-5D32-4B93-B099-88C01F072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856" y="3901825"/>
            <a:ext cx="3494350" cy="20245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940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8CD10F22-995D-45DF-AE4E-9D137C7ABF80}"/>
              </a:ext>
            </a:extLst>
          </p:cNvPr>
          <p:cNvCxnSpPr>
            <a:cxnSpLocks/>
          </p:cNvCxnSpPr>
          <p:nvPr/>
        </p:nvCxnSpPr>
        <p:spPr>
          <a:xfrm>
            <a:off x="8515309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B82484E6-9697-41DA-8E2A-AEB924ACE6EB}"/>
              </a:ext>
            </a:extLst>
          </p:cNvPr>
          <p:cNvCxnSpPr>
            <a:cxnSpLocks/>
          </p:cNvCxnSpPr>
          <p:nvPr/>
        </p:nvCxnSpPr>
        <p:spPr>
          <a:xfrm>
            <a:off x="9952162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015C9A2-09EC-42AA-84D5-397E3F164D4F}"/>
              </a:ext>
            </a:extLst>
          </p:cNvPr>
          <p:cNvCxnSpPr>
            <a:cxnSpLocks/>
          </p:cNvCxnSpPr>
          <p:nvPr/>
        </p:nvCxnSpPr>
        <p:spPr>
          <a:xfrm>
            <a:off x="189567" y="1597404"/>
            <a:ext cx="607778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FDA9CBC-B6F2-4406-9C18-21DCF0A8920E}"/>
              </a:ext>
            </a:extLst>
          </p:cNvPr>
          <p:cNvCxnSpPr>
            <a:cxnSpLocks/>
          </p:cNvCxnSpPr>
          <p:nvPr/>
        </p:nvCxnSpPr>
        <p:spPr>
          <a:xfrm>
            <a:off x="6267348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  <a:alpha val="9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10ACBFC-9BA0-4B0B-B760-6353EE3AD778}"/>
              </a:ext>
            </a:extLst>
          </p:cNvPr>
          <p:cNvSpPr txBox="1"/>
          <p:nvPr/>
        </p:nvSpPr>
        <p:spPr>
          <a:xfrm>
            <a:off x="2232536" y="2583034"/>
            <a:ext cx="3457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생산성과 통일성 향상을 위한 프레임워크 개발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6C6CA-A9F6-4A10-9FC9-7431100F920B}"/>
              </a:ext>
            </a:extLst>
          </p:cNvPr>
          <p:cNvSpPr txBox="1"/>
          <p:nvPr/>
        </p:nvSpPr>
        <p:spPr>
          <a:xfrm>
            <a:off x="2214064" y="2129962"/>
            <a:ext cx="3310781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프레임워크 개발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DA7A2-7981-4A1D-B10C-D1E81E24E873}"/>
              </a:ext>
            </a:extLst>
          </p:cNvPr>
          <p:cNvSpPr txBox="1"/>
          <p:nvPr/>
        </p:nvSpPr>
        <p:spPr>
          <a:xfrm>
            <a:off x="1274441" y="2072285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01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935843-713A-4FD3-B289-8AD8D08026BA}"/>
              </a:ext>
            </a:extLst>
          </p:cNvPr>
          <p:cNvSpPr txBox="1"/>
          <p:nvPr/>
        </p:nvSpPr>
        <p:spPr>
          <a:xfrm>
            <a:off x="2232538" y="3931712"/>
            <a:ext cx="3449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프레임워크를 바탕으로 통합 개발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27DC3-7DA0-47EB-81C8-8E58AA244ED6}"/>
              </a:ext>
            </a:extLst>
          </p:cNvPr>
          <p:cNvSpPr txBox="1"/>
          <p:nvPr/>
        </p:nvSpPr>
        <p:spPr>
          <a:xfrm>
            <a:off x="2214065" y="3459978"/>
            <a:ext cx="3881933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통합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2C7640-7262-4750-8B51-C3D6034306B3}"/>
              </a:ext>
            </a:extLst>
          </p:cNvPr>
          <p:cNvSpPr txBox="1"/>
          <p:nvPr/>
        </p:nvSpPr>
        <p:spPr>
          <a:xfrm>
            <a:off x="1274441" y="3402301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02</a:t>
            </a:r>
            <a:endParaRPr lang="ko-KR" altLang="en-US" sz="4800" b="1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2686A-333D-435F-994F-E054DF928D1C}"/>
              </a:ext>
            </a:extLst>
          </p:cNvPr>
          <p:cNvSpPr txBox="1"/>
          <p:nvPr/>
        </p:nvSpPr>
        <p:spPr>
          <a:xfrm>
            <a:off x="2232538" y="5204966"/>
            <a:ext cx="3243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각 페이지에 필요한 내용을 추가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C6CB00-E25F-4C96-8427-2E715AA47C93}"/>
              </a:ext>
            </a:extLst>
          </p:cNvPr>
          <p:cNvSpPr txBox="1"/>
          <p:nvPr/>
        </p:nvSpPr>
        <p:spPr>
          <a:xfrm>
            <a:off x="2214065" y="4751894"/>
            <a:ext cx="3881933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데이터 추가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87D911-AD24-4474-9B81-9DBC47FEEF06}"/>
              </a:ext>
            </a:extLst>
          </p:cNvPr>
          <p:cNvSpPr txBox="1"/>
          <p:nvPr/>
        </p:nvSpPr>
        <p:spPr>
          <a:xfrm>
            <a:off x="1274441" y="4732317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03</a:t>
            </a:r>
            <a:endParaRPr lang="ko-KR" altLang="en-US" sz="4800" b="1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BD5E289-7D0E-409B-8BE9-8E0A5D16883A}"/>
              </a:ext>
            </a:extLst>
          </p:cNvPr>
          <p:cNvCxnSpPr>
            <a:cxnSpLocks/>
          </p:cNvCxnSpPr>
          <p:nvPr/>
        </p:nvCxnSpPr>
        <p:spPr>
          <a:xfrm>
            <a:off x="1064243" y="1597404"/>
            <a:ext cx="0" cy="460884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E825407-0AFE-4CF2-9DC6-A81909199FDE}"/>
              </a:ext>
            </a:extLst>
          </p:cNvPr>
          <p:cNvSpPr/>
          <p:nvPr/>
        </p:nvSpPr>
        <p:spPr>
          <a:xfrm>
            <a:off x="5909470" y="1427342"/>
            <a:ext cx="715755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자료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1C4502B-59FB-4970-A01B-B34856EABE8D}"/>
              </a:ext>
            </a:extLst>
          </p:cNvPr>
          <p:cNvSpPr txBox="1"/>
          <p:nvPr/>
        </p:nvSpPr>
        <p:spPr>
          <a:xfrm>
            <a:off x="671662" y="569518"/>
            <a:ext cx="531859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프레임워크 개발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4FC796-08B2-427E-8AD6-1CCD77F1A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855" y="741943"/>
            <a:ext cx="3503956" cy="26603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DBD6634-F989-47A2-B44C-C35141EA974B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7AD683-C462-4BC0-ACDF-65B057E9A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856" y="3931712"/>
            <a:ext cx="3503956" cy="19673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42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3">
            <a:extLst>
              <a:ext uri="{FF2B5EF4-FFF2-40B4-BE49-F238E27FC236}">
                <a16:creationId xmlns:a16="http://schemas.microsoft.com/office/drawing/2014/main" id="{80C3546D-8A84-4A1A-A5BA-609892ABC695}"/>
              </a:ext>
            </a:extLst>
          </p:cNvPr>
          <p:cNvCxnSpPr>
            <a:cxnSpLocks/>
          </p:cNvCxnSpPr>
          <p:nvPr/>
        </p:nvCxnSpPr>
        <p:spPr>
          <a:xfrm>
            <a:off x="1162050" y="4445410"/>
            <a:ext cx="9386786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38D0A2-3D15-4817-8041-568913AF0486}"/>
              </a:ext>
            </a:extLst>
          </p:cNvPr>
          <p:cNvSpPr txBox="1"/>
          <p:nvPr/>
        </p:nvSpPr>
        <p:spPr>
          <a:xfrm>
            <a:off x="4426747" y="1100215"/>
            <a:ext cx="3279266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Business Computer</a:t>
            </a:r>
            <a:endParaRPr lang="ko-KR" altLang="en-US" sz="220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7D138F-2000-4197-9657-94918AE108D9}"/>
              </a:ext>
            </a:extLst>
          </p:cNvPr>
          <p:cNvCxnSpPr>
            <a:cxnSpLocks/>
          </p:cNvCxnSpPr>
          <p:nvPr/>
        </p:nvCxnSpPr>
        <p:spPr>
          <a:xfrm>
            <a:off x="4242278" y="1629864"/>
            <a:ext cx="346373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래픽 4" descr="게임 컨트롤러">
            <a:extLst>
              <a:ext uri="{FF2B5EF4-FFF2-40B4-BE49-F238E27FC236}">
                <a16:creationId xmlns:a16="http://schemas.microsoft.com/office/drawing/2014/main" id="{49465BA7-E801-4AF4-A0AB-75E30E16D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41317" y="2010427"/>
            <a:ext cx="828000" cy="82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F15976-DFD7-4168-B2DE-35BF5046628E}"/>
              </a:ext>
            </a:extLst>
          </p:cNvPr>
          <p:cNvSpPr txBox="1"/>
          <p:nvPr/>
        </p:nvSpPr>
        <p:spPr>
          <a:xfrm>
            <a:off x="2849883" y="2746455"/>
            <a:ext cx="810876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1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게임용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89185B-E248-4E40-A274-91CBB7795CB8}"/>
              </a:ext>
            </a:extLst>
          </p:cNvPr>
          <p:cNvSpPr txBox="1"/>
          <p:nvPr/>
        </p:nvSpPr>
        <p:spPr>
          <a:xfrm>
            <a:off x="6525508" y="2746456"/>
            <a:ext cx="1062544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1" b="1" dirty="0">
                <a:solidFill>
                  <a:schemeClr val="accent2"/>
                </a:solidFill>
                <a:latin typeface="+mn-ea"/>
              </a:rPr>
              <a:t>작업용</a:t>
            </a:r>
            <a:endParaRPr lang="ko-KR" altLang="en-US" sz="1200" b="1" dirty="0">
              <a:solidFill>
                <a:schemeClr val="accent2"/>
              </a:solidFill>
              <a:latin typeface="+mn-ea"/>
            </a:endParaRPr>
          </a:p>
        </p:txBody>
      </p:sp>
      <p:pic>
        <p:nvPicPr>
          <p:cNvPr id="8" name="그래픽 7" descr="고려청자">
            <a:extLst>
              <a:ext uri="{FF2B5EF4-FFF2-40B4-BE49-F238E27FC236}">
                <a16:creationId xmlns:a16="http://schemas.microsoft.com/office/drawing/2014/main" id="{051524A0-CAAB-4CB8-B7C1-10D407476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9065" y="2018948"/>
            <a:ext cx="720000" cy="720000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CCB588F-5050-441A-972B-AA098161195F}"/>
              </a:ext>
            </a:extLst>
          </p:cNvPr>
          <p:cNvCxnSpPr>
            <a:cxnSpLocks/>
          </p:cNvCxnSpPr>
          <p:nvPr/>
        </p:nvCxnSpPr>
        <p:spPr>
          <a:xfrm>
            <a:off x="0" y="3326007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none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2717FEC-7C63-4720-9E19-C101928CB578}"/>
              </a:ext>
            </a:extLst>
          </p:cNvPr>
          <p:cNvSpPr txBox="1"/>
          <p:nvPr/>
        </p:nvSpPr>
        <p:spPr>
          <a:xfrm>
            <a:off x="8449882" y="2746456"/>
            <a:ext cx="1062544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1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방송용</a:t>
            </a:r>
          </a:p>
        </p:txBody>
      </p:sp>
      <p:pic>
        <p:nvPicPr>
          <p:cNvPr id="13" name="그래픽 12" descr="셀 타워">
            <a:extLst>
              <a:ext uri="{FF2B5EF4-FFF2-40B4-BE49-F238E27FC236}">
                <a16:creationId xmlns:a16="http://schemas.microsoft.com/office/drawing/2014/main" id="{85AD96C0-3A6C-4E0E-BD45-F3B6314F19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15102" y="2030891"/>
            <a:ext cx="720000" cy="720000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5AF3179-15D2-4C8F-B48A-B9783344A424}"/>
              </a:ext>
            </a:extLst>
          </p:cNvPr>
          <p:cNvCxnSpPr>
            <a:cxnSpLocks/>
          </p:cNvCxnSpPr>
          <p:nvPr/>
        </p:nvCxnSpPr>
        <p:spPr>
          <a:xfrm>
            <a:off x="4" y="5776856"/>
            <a:ext cx="1054882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B90CCE7-2C2C-4368-ABF0-313CFC124509}"/>
              </a:ext>
            </a:extLst>
          </p:cNvPr>
          <p:cNvCxnSpPr>
            <a:cxnSpLocks/>
          </p:cNvCxnSpPr>
          <p:nvPr/>
        </p:nvCxnSpPr>
        <p:spPr>
          <a:xfrm>
            <a:off x="10548828" y="3326011"/>
            <a:ext cx="0" cy="245084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75F1425-AD02-497A-9AA5-D2282B1B4974}"/>
              </a:ext>
            </a:extLst>
          </p:cNvPr>
          <p:cNvCxnSpPr>
            <a:cxnSpLocks/>
          </p:cNvCxnSpPr>
          <p:nvPr/>
        </p:nvCxnSpPr>
        <p:spPr>
          <a:xfrm>
            <a:off x="858809" y="3326011"/>
            <a:ext cx="0" cy="245084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68C6A14-5EF4-40BA-B90E-DBAB4248E2BD}"/>
              </a:ext>
            </a:extLst>
          </p:cNvPr>
          <p:cNvCxnSpPr>
            <a:cxnSpLocks/>
          </p:cNvCxnSpPr>
          <p:nvPr/>
        </p:nvCxnSpPr>
        <p:spPr>
          <a:xfrm>
            <a:off x="2935433" y="3048981"/>
            <a:ext cx="6459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DBBBDC7-2267-42C6-B9D5-AC2300849278}"/>
              </a:ext>
            </a:extLst>
          </p:cNvPr>
          <p:cNvCxnSpPr>
            <a:cxnSpLocks/>
          </p:cNvCxnSpPr>
          <p:nvPr/>
        </p:nvCxnSpPr>
        <p:spPr>
          <a:xfrm>
            <a:off x="6728598" y="3048981"/>
            <a:ext cx="64597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6CABA78-0358-441B-A5A3-9E37811F0E3D}"/>
              </a:ext>
            </a:extLst>
          </p:cNvPr>
          <p:cNvCxnSpPr>
            <a:cxnSpLocks/>
          </p:cNvCxnSpPr>
          <p:nvPr/>
        </p:nvCxnSpPr>
        <p:spPr>
          <a:xfrm>
            <a:off x="8670083" y="3048981"/>
            <a:ext cx="6459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3229125-BB87-47BD-8060-4A9162009EF2}"/>
              </a:ext>
            </a:extLst>
          </p:cNvPr>
          <p:cNvSpPr txBox="1"/>
          <p:nvPr/>
        </p:nvSpPr>
        <p:spPr>
          <a:xfrm>
            <a:off x="3202126" y="100777"/>
            <a:ext cx="56957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Com   n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0AC6B87-9DA4-438D-B9C0-AC735970D1B9}"/>
              </a:ext>
            </a:extLst>
          </p:cNvPr>
          <p:cNvGrpSpPr/>
          <p:nvPr/>
        </p:nvGrpSpPr>
        <p:grpSpPr>
          <a:xfrm>
            <a:off x="2722518" y="6014524"/>
            <a:ext cx="6737451" cy="576000"/>
            <a:chOff x="2722513" y="5659428"/>
            <a:chExt cx="6737451" cy="576000"/>
          </a:xfrm>
        </p:grpSpPr>
        <p:pic>
          <p:nvPicPr>
            <p:cNvPr id="36" name="그래픽 35" descr="질문">
              <a:extLst>
                <a:ext uri="{FF2B5EF4-FFF2-40B4-BE49-F238E27FC236}">
                  <a16:creationId xmlns:a16="http://schemas.microsoft.com/office/drawing/2014/main" id="{FB45A5A4-BD14-4C90-B5FA-1640A35F0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08000" y="5659428"/>
              <a:ext cx="576000" cy="576000"/>
            </a:xfrm>
            <a:prstGeom prst="rect">
              <a:avLst/>
            </a:prstGeom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24CAF86-6DFD-4A8A-AC99-7605B10A4074}"/>
                </a:ext>
              </a:extLst>
            </p:cNvPr>
            <p:cNvSpPr/>
            <p:nvPr/>
          </p:nvSpPr>
          <p:spPr>
            <a:xfrm>
              <a:off x="6420443" y="5723417"/>
              <a:ext cx="3039521" cy="5116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서울시 광진구 </a:t>
              </a:r>
              <a:r>
                <a:rPr lang="ko-KR" altLang="en-US" sz="105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능동로</a:t>
              </a:r>
              <a:r>
                <a:rPr lang="ko-KR" altLang="en-US" sz="10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 </a:t>
              </a:r>
              <a:r>
                <a:rPr lang="en-US" altLang="ko-KR" sz="10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209 </a:t>
              </a:r>
              <a:r>
                <a:rPr lang="ko-KR" altLang="en-US" sz="10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세종대학교</a:t>
              </a:r>
              <a:endParaRPr lang="en-US" altLang="ko-KR" sz="105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endParaRPr lang="en-US" altLang="ko-KR" sz="105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r>
                <a:rPr lang="en-US" altLang="ko-KR" sz="10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010 – 1234 - 1234 </a:t>
              </a:r>
            </a:p>
            <a:p>
              <a:endParaRPr lang="ko-KR" altLang="en-US" sz="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A202D4B-CD94-4EF7-A497-A20A3246B74D}"/>
                </a:ext>
              </a:extLst>
            </p:cNvPr>
            <p:cNvSpPr/>
            <p:nvPr/>
          </p:nvSpPr>
          <p:spPr>
            <a:xfrm>
              <a:off x="2722513" y="5689082"/>
              <a:ext cx="3039521" cy="5116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051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#</a:t>
              </a:r>
              <a:r>
                <a:rPr lang="en-US" altLang="ko-KR" sz="1051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ComOnPC</a:t>
              </a:r>
              <a:endParaRPr lang="en-US" altLang="ko-KR" sz="105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r"/>
              <a:endParaRPr lang="en-US" altLang="ko-KR" sz="105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r"/>
              <a:r>
                <a:rPr lang="en-US" altLang="ko-KR" sz="1051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#</a:t>
              </a:r>
              <a:r>
                <a:rPr lang="en-US" altLang="ko-KR" sz="1051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DesignYourOwnPC</a:t>
              </a:r>
              <a:endParaRPr lang="ko-KR" altLang="en-US" sz="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B2B3C2C-191A-4C99-9990-998C54EEABBB}"/>
              </a:ext>
            </a:extLst>
          </p:cNvPr>
          <p:cNvSpPr/>
          <p:nvPr/>
        </p:nvSpPr>
        <p:spPr>
          <a:xfrm>
            <a:off x="10059848" y="4158689"/>
            <a:ext cx="977960" cy="5648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다음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A3596F-6F2A-4AC1-A32A-CFA6E7F814BC}"/>
              </a:ext>
            </a:extLst>
          </p:cNvPr>
          <p:cNvSpPr txBox="1"/>
          <p:nvPr/>
        </p:nvSpPr>
        <p:spPr>
          <a:xfrm>
            <a:off x="4654975" y="2743281"/>
            <a:ext cx="970604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1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사무용</a:t>
            </a:r>
            <a:endParaRPr lang="en-US" altLang="ko-KR" sz="1401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43" name="그래픽 42" descr="용지">
            <a:extLst>
              <a:ext uri="{FF2B5EF4-FFF2-40B4-BE49-F238E27FC236}">
                <a16:creationId xmlns:a16="http://schemas.microsoft.com/office/drawing/2014/main" id="{2E24F4A1-8F38-47C9-B2EB-0F540D5041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26846" y="2077623"/>
            <a:ext cx="648000" cy="648000"/>
          </a:xfrm>
          <a:prstGeom prst="rect">
            <a:avLst/>
          </a:prstGeom>
        </p:spPr>
      </p:pic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6B5C76B-98CE-4A49-BFE6-B5A86E22A692}"/>
              </a:ext>
            </a:extLst>
          </p:cNvPr>
          <p:cNvCxnSpPr>
            <a:cxnSpLocks/>
          </p:cNvCxnSpPr>
          <p:nvPr/>
        </p:nvCxnSpPr>
        <p:spPr>
          <a:xfrm>
            <a:off x="4828879" y="3045808"/>
            <a:ext cx="6459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14">
            <a:extLst>
              <a:ext uri="{FF2B5EF4-FFF2-40B4-BE49-F238E27FC236}">
                <a16:creationId xmlns:a16="http://schemas.microsoft.com/office/drawing/2014/main" id="{B1C0A0AD-96AA-4971-912F-50A1CDFF06A7}"/>
              </a:ext>
            </a:extLst>
          </p:cNvPr>
          <p:cNvSpPr/>
          <p:nvPr/>
        </p:nvSpPr>
        <p:spPr>
          <a:xfrm>
            <a:off x="4717749" y="3768280"/>
            <a:ext cx="1348631" cy="134863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sp>
        <p:nvSpPr>
          <p:cNvPr id="46" name="Oval 14">
            <a:extLst>
              <a:ext uri="{FF2B5EF4-FFF2-40B4-BE49-F238E27FC236}">
                <a16:creationId xmlns:a16="http://schemas.microsoft.com/office/drawing/2014/main" id="{73BA2936-8B3E-470A-A341-837A6809CA80}"/>
              </a:ext>
            </a:extLst>
          </p:cNvPr>
          <p:cNvSpPr/>
          <p:nvPr/>
        </p:nvSpPr>
        <p:spPr>
          <a:xfrm>
            <a:off x="7623166" y="3768280"/>
            <a:ext cx="1348631" cy="134863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sp>
        <p:nvSpPr>
          <p:cNvPr id="49" name="Oval 14">
            <a:extLst>
              <a:ext uri="{FF2B5EF4-FFF2-40B4-BE49-F238E27FC236}">
                <a16:creationId xmlns:a16="http://schemas.microsoft.com/office/drawing/2014/main" id="{749665CC-3D53-4049-AFAC-33FC539AFC72}"/>
              </a:ext>
            </a:extLst>
          </p:cNvPr>
          <p:cNvSpPr/>
          <p:nvPr/>
        </p:nvSpPr>
        <p:spPr>
          <a:xfrm>
            <a:off x="1992074" y="3768280"/>
            <a:ext cx="1348631" cy="134863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950EA43-AB77-4386-83B0-9861CBF63EBB}"/>
              </a:ext>
            </a:extLst>
          </p:cNvPr>
          <p:cNvSpPr txBox="1"/>
          <p:nvPr/>
        </p:nvSpPr>
        <p:spPr>
          <a:xfrm>
            <a:off x="2246739" y="5161729"/>
            <a:ext cx="810780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1" b="1" dirty="0">
                <a:solidFill>
                  <a:schemeClr val="bg1">
                    <a:lumMod val="50000"/>
                  </a:schemeClr>
                </a:solidFill>
              </a:rPr>
              <a:t>설계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36A5A55-BCAC-4C1E-ADCB-171AB058D556}"/>
              </a:ext>
            </a:extLst>
          </p:cNvPr>
          <p:cNvSpPr txBox="1"/>
          <p:nvPr/>
        </p:nvSpPr>
        <p:spPr>
          <a:xfrm>
            <a:off x="7565475" y="5197501"/>
            <a:ext cx="1464011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1" b="1" dirty="0">
                <a:solidFill>
                  <a:schemeClr val="bg1">
                    <a:lumMod val="50000"/>
                  </a:schemeClr>
                </a:solidFill>
              </a:rPr>
              <a:t>영상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51AF916A-B751-4327-A47A-3A6C89241C84}"/>
              </a:ext>
            </a:extLst>
          </p:cNvPr>
          <p:cNvCxnSpPr>
            <a:cxnSpLocks/>
          </p:cNvCxnSpPr>
          <p:nvPr/>
        </p:nvCxnSpPr>
        <p:spPr>
          <a:xfrm>
            <a:off x="2310099" y="5561838"/>
            <a:ext cx="6459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0DB324CB-72AC-4D3F-9EEC-BB4F714608DD}"/>
              </a:ext>
            </a:extLst>
          </p:cNvPr>
          <p:cNvSpPr txBox="1"/>
          <p:nvPr/>
        </p:nvSpPr>
        <p:spPr>
          <a:xfrm>
            <a:off x="4986674" y="5161729"/>
            <a:ext cx="810780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1" b="1" dirty="0">
                <a:solidFill>
                  <a:schemeClr val="bg1">
                    <a:lumMod val="50000"/>
                  </a:schemeClr>
                </a:solidFill>
              </a:rPr>
              <a:t>음향</a:t>
            </a: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83EAB54-F59D-4317-A4B1-9CEA90AFA301}"/>
              </a:ext>
            </a:extLst>
          </p:cNvPr>
          <p:cNvCxnSpPr>
            <a:cxnSpLocks/>
          </p:cNvCxnSpPr>
          <p:nvPr/>
        </p:nvCxnSpPr>
        <p:spPr>
          <a:xfrm>
            <a:off x="5069076" y="5561838"/>
            <a:ext cx="6459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82ED816-98CD-4293-98F0-CAFB12DF9816}"/>
              </a:ext>
            </a:extLst>
          </p:cNvPr>
          <p:cNvCxnSpPr>
            <a:cxnSpLocks/>
          </p:cNvCxnSpPr>
          <p:nvPr/>
        </p:nvCxnSpPr>
        <p:spPr>
          <a:xfrm>
            <a:off x="7974492" y="5561838"/>
            <a:ext cx="6459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1181606E-7859-4A4F-826F-B34C2F344250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50575" y="4029824"/>
            <a:ext cx="681205" cy="839713"/>
          </a:xfrm>
          <a:prstGeom prst="rect">
            <a:avLst/>
          </a:prstGeom>
        </p:spPr>
      </p:pic>
      <p:pic>
        <p:nvPicPr>
          <p:cNvPr id="28" name="그래픽 27" descr="필름">
            <a:extLst>
              <a:ext uri="{FF2B5EF4-FFF2-40B4-BE49-F238E27FC236}">
                <a16:creationId xmlns:a16="http://schemas.microsoft.com/office/drawing/2014/main" id="{BEC60DEA-D4E0-4E5E-9AC3-47D1F15C685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841107" y="4002860"/>
            <a:ext cx="914400" cy="914400"/>
          </a:xfrm>
          <a:prstGeom prst="rect">
            <a:avLst/>
          </a:prstGeom>
        </p:spPr>
      </p:pic>
      <p:pic>
        <p:nvPicPr>
          <p:cNvPr id="30" name="그래픽 29" descr="피아노 키">
            <a:extLst>
              <a:ext uri="{FF2B5EF4-FFF2-40B4-BE49-F238E27FC236}">
                <a16:creationId xmlns:a16="http://schemas.microsoft.com/office/drawing/2014/main" id="{BEF3B76B-7EE8-4B04-9041-6197B402B81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939578" y="4002860"/>
            <a:ext cx="914400" cy="914400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6561F463-031F-4C01-AFCB-3C123398447E}"/>
              </a:ext>
            </a:extLst>
          </p:cNvPr>
          <p:cNvGrpSpPr/>
          <p:nvPr/>
        </p:nvGrpSpPr>
        <p:grpSpPr>
          <a:xfrm>
            <a:off x="7439065" y="113872"/>
            <a:ext cx="1653660" cy="748675"/>
            <a:chOff x="9841830" y="2141602"/>
            <a:chExt cx="1323229" cy="748675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727F617-630D-40DB-ADFB-C9AE2115DFFA}"/>
                </a:ext>
              </a:extLst>
            </p:cNvPr>
            <p:cNvSpPr/>
            <p:nvPr/>
          </p:nvSpPr>
          <p:spPr>
            <a:xfrm>
              <a:off x="9841830" y="2141602"/>
              <a:ext cx="1323229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Header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34AE704-B706-422F-B1F9-CDDC962F768E}"/>
                </a:ext>
              </a:extLst>
            </p:cNvPr>
            <p:cNvSpPr/>
            <p:nvPr/>
          </p:nvSpPr>
          <p:spPr>
            <a:xfrm>
              <a:off x="9841830" y="2437361"/>
              <a:ext cx="1323228" cy="452916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로고 및 타이틀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639E106-C830-4913-99EC-2DA3AE2081E5}"/>
              </a:ext>
            </a:extLst>
          </p:cNvPr>
          <p:cNvGrpSpPr/>
          <p:nvPr/>
        </p:nvGrpSpPr>
        <p:grpSpPr>
          <a:xfrm>
            <a:off x="7974492" y="1083381"/>
            <a:ext cx="1653660" cy="686296"/>
            <a:chOff x="9841830" y="2141602"/>
            <a:chExt cx="1323229" cy="748675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BE10833-08C9-4C75-B97F-7F2CC6C9027B}"/>
                </a:ext>
              </a:extLst>
            </p:cNvPr>
            <p:cNvSpPr/>
            <p:nvPr/>
          </p:nvSpPr>
          <p:spPr>
            <a:xfrm>
              <a:off x="9841830" y="2141602"/>
              <a:ext cx="1323229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Header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6EB78C6-0347-42EE-BF65-781A5FADF240}"/>
                </a:ext>
              </a:extLst>
            </p:cNvPr>
            <p:cNvSpPr/>
            <p:nvPr/>
          </p:nvSpPr>
          <p:spPr>
            <a:xfrm>
              <a:off x="9841830" y="2437361"/>
              <a:ext cx="1323228" cy="452916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로고 및 타이틀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251A5FA-3E56-4AB1-B487-7D643DBE7641}"/>
              </a:ext>
            </a:extLst>
          </p:cNvPr>
          <p:cNvGrpSpPr/>
          <p:nvPr/>
        </p:nvGrpSpPr>
        <p:grpSpPr>
          <a:xfrm>
            <a:off x="9461829" y="1973426"/>
            <a:ext cx="1653660" cy="1155876"/>
            <a:chOff x="9461829" y="1973426"/>
            <a:chExt cx="1653660" cy="1155876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BC379F8-8A79-4B83-B0FE-4942D3A4D3F5}"/>
                </a:ext>
              </a:extLst>
            </p:cNvPr>
            <p:cNvSpPr/>
            <p:nvPr/>
          </p:nvSpPr>
          <p:spPr>
            <a:xfrm>
              <a:off x="9461829" y="1973426"/>
              <a:ext cx="1653660" cy="288854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Navigation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C533D7E-6016-4CCA-B501-5DB8C6B3ECDC}"/>
                </a:ext>
              </a:extLst>
            </p:cNvPr>
            <p:cNvSpPr/>
            <p:nvPr/>
          </p:nvSpPr>
          <p:spPr>
            <a:xfrm>
              <a:off x="9461829" y="2262281"/>
              <a:ext cx="1653659" cy="86702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견적 마법사 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EFD32197-08B1-49EC-A471-682C2F2E24CA}"/>
              </a:ext>
            </a:extLst>
          </p:cNvPr>
          <p:cNvGrpSpPr/>
          <p:nvPr/>
        </p:nvGrpSpPr>
        <p:grpSpPr>
          <a:xfrm>
            <a:off x="861220" y="3326007"/>
            <a:ext cx="1130848" cy="748673"/>
            <a:chOff x="9841830" y="4352909"/>
            <a:chExt cx="1323229" cy="748673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96363D9C-A49C-412A-A4AB-1A675618ABB9}"/>
                </a:ext>
              </a:extLst>
            </p:cNvPr>
            <p:cNvSpPr/>
            <p:nvPr/>
          </p:nvSpPr>
          <p:spPr>
            <a:xfrm>
              <a:off x="9841830" y="4352909"/>
              <a:ext cx="1323229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Article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08F5387-5F2F-4269-BFFC-1B4876A0D9CD}"/>
                </a:ext>
              </a:extLst>
            </p:cNvPr>
            <p:cNvSpPr/>
            <p:nvPr/>
          </p:nvSpPr>
          <p:spPr>
            <a:xfrm>
              <a:off x="9841830" y="4648667"/>
              <a:ext cx="1323228" cy="452915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본문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9A414B5-5B57-4BDC-98E3-B7FFA4D44AB5}"/>
              </a:ext>
            </a:extLst>
          </p:cNvPr>
          <p:cNvGrpSpPr/>
          <p:nvPr/>
        </p:nvGrpSpPr>
        <p:grpSpPr>
          <a:xfrm>
            <a:off x="2449035" y="5963924"/>
            <a:ext cx="1653660" cy="748673"/>
            <a:chOff x="2449035" y="5963924"/>
            <a:chExt cx="1653660" cy="748673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70F2085D-5B4E-43C0-9105-9214DA5EF6B5}"/>
                </a:ext>
              </a:extLst>
            </p:cNvPr>
            <p:cNvSpPr/>
            <p:nvPr/>
          </p:nvSpPr>
          <p:spPr>
            <a:xfrm>
              <a:off x="2449035" y="5963924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Footer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34710F2-2E0D-4E3F-B5A9-DDEA1F39C8DA}"/>
                </a:ext>
              </a:extLst>
            </p:cNvPr>
            <p:cNvSpPr/>
            <p:nvPr/>
          </p:nvSpPr>
          <p:spPr>
            <a:xfrm>
              <a:off x="2449035" y="6259683"/>
              <a:ext cx="1653659" cy="452914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사이트 소개</a:t>
              </a:r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21487DD-44F9-4154-A8C3-A9669405A3D3}"/>
              </a:ext>
            </a:extLst>
          </p:cNvPr>
          <p:cNvSpPr/>
          <p:nvPr/>
        </p:nvSpPr>
        <p:spPr>
          <a:xfrm>
            <a:off x="4102694" y="5963924"/>
            <a:ext cx="4815767" cy="74867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D4C6CEF-2DCF-442B-9BB0-FD971E3B5F66}"/>
              </a:ext>
            </a:extLst>
          </p:cNvPr>
          <p:cNvSpPr/>
          <p:nvPr/>
        </p:nvSpPr>
        <p:spPr>
          <a:xfrm>
            <a:off x="2701450" y="1973429"/>
            <a:ext cx="6758519" cy="116495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600662E-F87E-4B90-BA8D-8760D43FB535}"/>
              </a:ext>
            </a:extLst>
          </p:cNvPr>
          <p:cNvSpPr/>
          <p:nvPr/>
        </p:nvSpPr>
        <p:spPr>
          <a:xfrm>
            <a:off x="4102693" y="1079765"/>
            <a:ext cx="3871799" cy="689912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4941781-2473-4906-9FF1-0DA552951CEB}"/>
              </a:ext>
            </a:extLst>
          </p:cNvPr>
          <p:cNvSpPr/>
          <p:nvPr/>
        </p:nvSpPr>
        <p:spPr>
          <a:xfrm>
            <a:off x="4654974" y="114057"/>
            <a:ext cx="2784091" cy="746578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D6364CC-39A6-449E-944E-C7499AB81692}"/>
              </a:ext>
            </a:extLst>
          </p:cNvPr>
          <p:cNvSpPr txBox="1"/>
          <p:nvPr/>
        </p:nvSpPr>
        <p:spPr>
          <a:xfrm>
            <a:off x="671664" y="570616"/>
            <a:ext cx="177736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공유</a:t>
            </a: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A3124A23-D60C-402A-A7FA-102EBEF40586}"/>
              </a:ext>
            </a:extLst>
          </p:cNvPr>
          <p:cNvCxnSpPr>
            <a:cxnSpLocks/>
          </p:cNvCxnSpPr>
          <p:nvPr/>
        </p:nvCxnSpPr>
        <p:spPr>
          <a:xfrm flipH="1">
            <a:off x="2" y="1569072"/>
            <a:ext cx="284131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그래픽 86" descr="전구 및 기어">
            <a:extLst>
              <a:ext uri="{FF2B5EF4-FFF2-40B4-BE49-F238E27FC236}">
                <a16:creationId xmlns:a16="http://schemas.microsoft.com/office/drawing/2014/main" id="{4133DA21-12BC-4D61-8314-41A98805706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234735" y="83066"/>
            <a:ext cx="724054" cy="72405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D8A598D6-30CF-4B67-A401-EFEEEAB9D8B7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967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C6CE809-BA78-4ABF-B343-72ADA746B487}"/>
              </a:ext>
            </a:extLst>
          </p:cNvPr>
          <p:cNvCxnSpPr>
            <a:cxnSpLocks/>
          </p:cNvCxnSpPr>
          <p:nvPr/>
        </p:nvCxnSpPr>
        <p:spPr>
          <a:xfrm>
            <a:off x="9112470" y="1"/>
            <a:ext cx="0" cy="3703377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E1534C3-75F8-4D66-A725-29B933E604F2}"/>
              </a:ext>
            </a:extLst>
          </p:cNvPr>
          <p:cNvCxnSpPr>
            <a:cxnSpLocks/>
          </p:cNvCxnSpPr>
          <p:nvPr/>
        </p:nvCxnSpPr>
        <p:spPr>
          <a:xfrm>
            <a:off x="10549323" y="1"/>
            <a:ext cx="0" cy="3703377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5482A0F-8CB5-436D-B03C-1FDD64EC9302}"/>
              </a:ext>
            </a:extLst>
          </p:cNvPr>
          <p:cNvCxnSpPr>
            <a:cxnSpLocks/>
          </p:cNvCxnSpPr>
          <p:nvPr/>
        </p:nvCxnSpPr>
        <p:spPr>
          <a:xfrm>
            <a:off x="5165621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8B390C9-535F-4A21-82F7-10131303E8D9}"/>
              </a:ext>
            </a:extLst>
          </p:cNvPr>
          <p:cNvCxnSpPr>
            <a:cxnSpLocks/>
          </p:cNvCxnSpPr>
          <p:nvPr/>
        </p:nvCxnSpPr>
        <p:spPr>
          <a:xfrm>
            <a:off x="6602474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419396F-175B-432C-9DA7-EBE6C9110793}"/>
              </a:ext>
            </a:extLst>
          </p:cNvPr>
          <p:cNvSpPr txBox="1"/>
          <p:nvPr/>
        </p:nvSpPr>
        <p:spPr>
          <a:xfrm>
            <a:off x="671665" y="570616"/>
            <a:ext cx="187559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공유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2B30721-C2C6-4CE9-B5B4-14431B3C8EC0}"/>
              </a:ext>
            </a:extLst>
          </p:cNvPr>
          <p:cNvCxnSpPr>
            <a:cxnSpLocks/>
          </p:cNvCxnSpPr>
          <p:nvPr/>
        </p:nvCxnSpPr>
        <p:spPr>
          <a:xfrm flipH="1">
            <a:off x="2" y="1569072"/>
            <a:ext cx="284131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3624CB-D7C2-4A00-B4AF-4DB9292710C5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8481E88-F635-4C0D-A919-1230B0A0F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397" y="1200750"/>
            <a:ext cx="3467584" cy="497274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46510C8-BF56-4CC3-B426-D2BFE0496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2039" y="1200750"/>
            <a:ext cx="3762900" cy="201958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DF72B401-F2DB-4BD9-A5E8-0C6849FF887E}"/>
              </a:ext>
            </a:extLst>
          </p:cNvPr>
          <p:cNvGrpSpPr/>
          <p:nvPr/>
        </p:nvGrpSpPr>
        <p:grpSpPr>
          <a:xfrm>
            <a:off x="782845" y="4655481"/>
            <a:ext cx="1653660" cy="748673"/>
            <a:chOff x="2449035" y="5963924"/>
            <a:chExt cx="1653660" cy="748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8FB3A25-0B21-42E7-A348-1043749B52A2}"/>
                </a:ext>
              </a:extLst>
            </p:cNvPr>
            <p:cNvSpPr/>
            <p:nvPr/>
          </p:nvSpPr>
          <p:spPr>
            <a:xfrm>
              <a:off x="2449035" y="5963924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Footer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EBCEEBB-C1FD-4A44-9C72-D1EC02522285}"/>
                </a:ext>
              </a:extLst>
            </p:cNvPr>
            <p:cNvSpPr/>
            <p:nvPr/>
          </p:nvSpPr>
          <p:spPr>
            <a:xfrm>
              <a:off x="2449035" y="6259683"/>
              <a:ext cx="1653659" cy="452914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사이트 소개</a:t>
              </a: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72C6D41-2D85-4FCD-901F-F67BED51887C}"/>
              </a:ext>
            </a:extLst>
          </p:cNvPr>
          <p:cNvCxnSpPr>
            <a:cxnSpLocks/>
          </p:cNvCxnSpPr>
          <p:nvPr/>
        </p:nvCxnSpPr>
        <p:spPr>
          <a:xfrm>
            <a:off x="3440172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74CC7DB-582C-40EE-9719-9855DF21D4E1}"/>
              </a:ext>
            </a:extLst>
          </p:cNvPr>
          <p:cNvSpPr/>
          <p:nvPr/>
        </p:nvSpPr>
        <p:spPr>
          <a:xfrm>
            <a:off x="4877025" y="437787"/>
            <a:ext cx="2008962" cy="40758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CSS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540CC6E-AC12-47F0-A573-99BAE33455E4}"/>
              </a:ext>
            </a:extLst>
          </p:cNvPr>
          <p:cNvSpPr/>
          <p:nvPr/>
        </p:nvSpPr>
        <p:spPr>
          <a:xfrm>
            <a:off x="8823874" y="437787"/>
            <a:ext cx="2008962" cy="40758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HTML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994243F-213F-4FBA-A5B5-811A20E728EF}"/>
              </a:ext>
            </a:extLst>
          </p:cNvPr>
          <p:cNvGrpSpPr/>
          <p:nvPr/>
        </p:nvGrpSpPr>
        <p:grpSpPr>
          <a:xfrm>
            <a:off x="781554" y="1796292"/>
            <a:ext cx="1653660" cy="748671"/>
            <a:chOff x="781554" y="1796292"/>
            <a:chExt cx="1653660" cy="74867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A97CECD-1508-4985-A148-EE744BE0BA4D}"/>
                </a:ext>
              </a:extLst>
            </p:cNvPr>
            <p:cNvSpPr/>
            <p:nvPr/>
          </p:nvSpPr>
          <p:spPr>
            <a:xfrm>
              <a:off x="781554" y="1796292"/>
              <a:ext cx="1653660" cy="29575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Header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691F1AC-9BCA-4A5F-9113-6B7D9533C477}"/>
                </a:ext>
              </a:extLst>
            </p:cNvPr>
            <p:cNvSpPr/>
            <p:nvPr/>
          </p:nvSpPr>
          <p:spPr>
            <a:xfrm>
              <a:off x="781554" y="2092050"/>
              <a:ext cx="1653659" cy="452913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로고 및 타이틀</a:t>
              </a:r>
              <a:endParaRPr lang="en-US" altLang="ko-KR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F45D352-F60A-4D67-B389-43AE9C9117C5}"/>
              </a:ext>
            </a:extLst>
          </p:cNvPr>
          <p:cNvGrpSpPr/>
          <p:nvPr/>
        </p:nvGrpSpPr>
        <p:grpSpPr>
          <a:xfrm>
            <a:off x="781554" y="2751275"/>
            <a:ext cx="1653660" cy="752584"/>
            <a:chOff x="781554" y="2751275"/>
            <a:chExt cx="1653660" cy="752584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7E14094-5FEC-4C57-8725-D4CC6E408339}"/>
                </a:ext>
              </a:extLst>
            </p:cNvPr>
            <p:cNvSpPr/>
            <p:nvPr/>
          </p:nvSpPr>
          <p:spPr>
            <a:xfrm>
              <a:off x="781554" y="2751275"/>
              <a:ext cx="1653660" cy="29575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Navigation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4A9FFE4-15E7-4722-B019-19465A36CD52}"/>
                </a:ext>
              </a:extLst>
            </p:cNvPr>
            <p:cNvSpPr/>
            <p:nvPr/>
          </p:nvSpPr>
          <p:spPr>
            <a:xfrm>
              <a:off x="781555" y="3050946"/>
              <a:ext cx="1653658" cy="452913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견적 마법사</a:t>
              </a:r>
              <a:endParaRPr lang="en-US" altLang="ko-KR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E59288E-80E6-4FD4-9EEC-CC98984A9097}"/>
              </a:ext>
            </a:extLst>
          </p:cNvPr>
          <p:cNvGrpSpPr/>
          <p:nvPr/>
        </p:nvGrpSpPr>
        <p:grpSpPr>
          <a:xfrm>
            <a:off x="781554" y="3703378"/>
            <a:ext cx="1653660" cy="748670"/>
            <a:chOff x="781554" y="3703378"/>
            <a:chExt cx="1653660" cy="74867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8413FC2-B74F-43FE-A947-866A0E85282E}"/>
                </a:ext>
              </a:extLst>
            </p:cNvPr>
            <p:cNvSpPr/>
            <p:nvPr/>
          </p:nvSpPr>
          <p:spPr>
            <a:xfrm>
              <a:off x="781554" y="3703378"/>
              <a:ext cx="1653660" cy="29575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Article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059A4EE-9D5C-4D5D-8560-49BFC7201FF1}"/>
                </a:ext>
              </a:extLst>
            </p:cNvPr>
            <p:cNvSpPr/>
            <p:nvPr/>
          </p:nvSpPr>
          <p:spPr>
            <a:xfrm>
              <a:off x="781554" y="3999135"/>
              <a:ext cx="1653659" cy="452913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본문</a:t>
              </a:r>
              <a:endParaRPr lang="en-US" altLang="ko-KR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AED53EEE-0A23-4CBA-A534-154DEEBDE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554" y="5404155"/>
            <a:ext cx="1659600" cy="110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943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419396F-175B-432C-9DA7-EBE6C9110793}"/>
              </a:ext>
            </a:extLst>
          </p:cNvPr>
          <p:cNvSpPr txBox="1"/>
          <p:nvPr/>
        </p:nvSpPr>
        <p:spPr>
          <a:xfrm>
            <a:off x="671665" y="570616"/>
            <a:ext cx="187559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공유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2B30721-C2C6-4CE9-B5B4-14431B3C8EC0}"/>
              </a:ext>
            </a:extLst>
          </p:cNvPr>
          <p:cNvCxnSpPr>
            <a:cxnSpLocks/>
          </p:cNvCxnSpPr>
          <p:nvPr/>
        </p:nvCxnSpPr>
        <p:spPr>
          <a:xfrm flipH="1">
            <a:off x="2" y="1569072"/>
            <a:ext cx="284131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3624CB-D7C2-4A00-B4AF-4DB9292710C5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F72B401-F2DB-4BD9-A5E8-0C6849FF887E}"/>
              </a:ext>
            </a:extLst>
          </p:cNvPr>
          <p:cNvGrpSpPr/>
          <p:nvPr/>
        </p:nvGrpSpPr>
        <p:grpSpPr>
          <a:xfrm>
            <a:off x="782845" y="4655481"/>
            <a:ext cx="1653660" cy="748673"/>
            <a:chOff x="2449035" y="5963924"/>
            <a:chExt cx="1653660" cy="748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8FB3A25-0B21-42E7-A348-1043749B52A2}"/>
                </a:ext>
              </a:extLst>
            </p:cNvPr>
            <p:cNvSpPr/>
            <p:nvPr/>
          </p:nvSpPr>
          <p:spPr>
            <a:xfrm>
              <a:off x="2449035" y="5963924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Footer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EBCEEBB-C1FD-4A44-9C72-D1EC02522285}"/>
                </a:ext>
              </a:extLst>
            </p:cNvPr>
            <p:cNvSpPr/>
            <p:nvPr/>
          </p:nvSpPr>
          <p:spPr>
            <a:xfrm>
              <a:off x="2449035" y="6259683"/>
              <a:ext cx="1653659" cy="452914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사이트 소개</a:t>
              </a: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72C6D41-2D85-4FCD-901F-F67BED51887C}"/>
              </a:ext>
            </a:extLst>
          </p:cNvPr>
          <p:cNvCxnSpPr>
            <a:cxnSpLocks/>
          </p:cNvCxnSpPr>
          <p:nvPr/>
        </p:nvCxnSpPr>
        <p:spPr>
          <a:xfrm>
            <a:off x="3440172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557D3-8613-4D37-B900-07B9A1606460}"/>
              </a:ext>
            </a:extLst>
          </p:cNvPr>
          <p:cNvGrpSpPr/>
          <p:nvPr/>
        </p:nvGrpSpPr>
        <p:grpSpPr>
          <a:xfrm>
            <a:off x="781554" y="1796292"/>
            <a:ext cx="1653660" cy="748671"/>
            <a:chOff x="781554" y="1796292"/>
            <a:chExt cx="1653660" cy="74867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A97CECD-1508-4985-A148-EE744BE0BA4D}"/>
                </a:ext>
              </a:extLst>
            </p:cNvPr>
            <p:cNvSpPr/>
            <p:nvPr/>
          </p:nvSpPr>
          <p:spPr>
            <a:xfrm>
              <a:off x="781554" y="1796292"/>
              <a:ext cx="1653660" cy="29575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Header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691F1AC-9BCA-4A5F-9113-6B7D9533C477}"/>
                </a:ext>
              </a:extLst>
            </p:cNvPr>
            <p:cNvSpPr/>
            <p:nvPr/>
          </p:nvSpPr>
          <p:spPr>
            <a:xfrm>
              <a:off x="781554" y="2092050"/>
              <a:ext cx="1653659" cy="452913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로고 및 타이틀</a:t>
              </a:r>
              <a:endParaRPr lang="en-US" altLang="ko-KR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0A1D83-6B79-44AC-8ABD-1BA0649EA2FE}"/>
              </a:ext>
            </a:extLst>
          </p:cNvPr>
          <p:cNvGrpSpPr/>
          <p:nvPr/>
        </p:nvGrpSpPr>
        <p:grpSpPr>
          <a:xfrm>
            <a:off x="781554" y="3703378"/>
            <a:ext cx="1653660" cy="748670"/>
            <a:chOff x="781554" y="3703378"/>
            <a:chExt cx="1653660" cy="74867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8413FC2-B74F-43FE-A947-866A0E85282E}"/>
                </a:ext>
              </a:extLst>
            </p:cNvPr>
            <p:cNvSpPr/>
            <p:nvPr/>
          </p:nvSpPr>
          <p:spPr>
            <a:xfrm>
              <a:off x="781554" y="3703378"/>
              <a:ext cx="1653660" cy="29575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Article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059A4EE-9D5C-4D5D-8560-49BFC7201FF1}"/>
                </a:ext>
              </a:extLst>
            </p:cNvPr>
            <p:cNvSpPr/>
            <p:nvPr/>
          </p:nvSpPr>
          <p:spPr>
            <a:xfrm>
              <a:off x="781554" y="3999135"/>
              <a:ext cx="1653659" cy="452913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본문</a:t>
              </a:r>
              <a:endParaRPr lang="en-US" altLang="ko-KR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AED53EEE-0A23-4CBA-A534-154DEEBDE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54" y="5404155"/>
            <a:ext cx="1659600" cy="1106399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B2495D71-23D8-4348-A453-31ABAFEDB5F0}"/>
              </a:ext>
            </a:extLst>
          </p:cNvPr>
          <p:cNvGrpSpPr/>
          <p:nvPr/>
        </p:nvGrpSpPr>
        <p:grpSpPr>
          <a:xfrm>
            <a:off x="781554" y="2751275"/>
            <a:ext cx="1653660" cy="752584"/>
            <a:chOff x="781554" y="2751275"/>
            <a:chExt cx="1653660" cy="752584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4DC68E5-ED06-4743-A458-FDCB87D7D880}"/>
                </a:ext>
              </a:extLst>
            </p:cNvPr>
            <p:cNvSpPr/>
            <p:nvPr/>
          </p:nvSpPr>
          <p:spPr>
            <a:xfrm>
              <a:off x="781554" y="2751275"/>
              <a:ext cx="1653660" cy="29575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Navigation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CD0A725-2FBA-4DE0-BDA1-AA820804E469}"/>
                </a:ext>
              </a:extLst>
            </p:cNvPr>
            <p:cNvSpPr/>
            <p:nvPr/>
          </p:nvSpPr>
          <p:spPr>
            <a:xfrm>
              <a:off x="781555" y="3050946"/>
              <a:ext cx="1653658" cy="452913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견적 마법사</a:t>
              </a:r>
              <a:endParaRPr lang="en-US" altLang="ko-KR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0DBF333D-AD74-40AD-8D50-5CBC669C1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650" y="5844407"/>
            <a:ext cx="4515480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99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419396F-175B-432C-9DA7-EBE6C9110793}"/>
              </a:ext>
            </a:extLst>
          </p:cNvPr>
          <p:cNvSpPr txBox="1"/>
          <p:nvPr/>
        </p:nvSpPr>
        <p:spPr>
          <a:xfrm>
            <a:off x="671665" y="570616"/>
            <a:ext cx="187559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공유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2B30721-C2C6-4CE9-B5B4-14431B3C8EC0}"/>
              </a:ext>
            </a:extLst>
          </p:cNvPr>
          <p:cNvCxnSpPr>
            <a:cxnSpLocks/>
          </p:cNvCxnSpPr>
          <p:nvPr/>
        </p:nvCxnSpPr>
        <p:spPr>
          <a:xfrm flipH="1">
            <a:off x="2" y="1569072"/>
            <a:ext cx="284131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3624CB-D7C2-4A00-B4AF-4DB9292710C5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F72B401-F2DB-4BD9-A5E8-0C6849FF887E}"/>
              </a:ext>
            </a:extLst>
          </p:cNvPr>
          <p:cNvGrpSpPr/>
          <p:nvPr/>
        </p:nvGrpSpPr>
        <p:grpSpPr>
          <a:xfrm>
            <a:off x="782845" y="5871527"/>
            <a:ext cx="1653660" cy="748673"/>
            <a:chOff x="2449035" y="5963924"/>
            <a:chExt cx="1653660" cy="748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8FB3A25-0B21-42E7-A348-1043749B52A2}"/>
                </a:ext>
              </a:extLst>
            </p:cNvPr>
            <p:cNvSpPr/>
            <p:nvPr/>
          </p:nvSpPr>
          <p:spPr>
            <a:xfrm>
              <a:off x="2449035" y="5963924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Footer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EBCEEBB-C1FD-4A44-9C72-D1EC02522285}"/>
                </a:ext>
              </a:extLst>
            </p:cNvPr>
            <p:cNvSpPr/>
            <p:nvPr/>
          </p:nvSpPr>
          <p:spPr>
            <a:xfrm>
              <a:off x="2449035" y="6259683"/>
              <a:ext cx="1653659" cy="452914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사이트 소개</a:t>
              </a: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72C6D41-2D85-4FCD-901F-F67BED51887C}"/>
              </a:ext>
            </a:extLst>
          </p:cNvPr>
          <p:cNvCxnSpPr>
            <a:cxnSpLocks/>
          </p:cNvCxnSpPr>
          <p:nvPr/>
        </p:nvCxnSpPr>
        <p:spPr>
          <a:xfrm>
            <a:off x="3440172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36EBD589-D2CF-435D-8693-78C62341DCFE}"/>
              </a:ext>
            </a:extLst>
          </p:cNvPr>
          <p:cNvGrpSpPr/>
          <p:nvPr/>
        </p:nvGrpSpPr>
        <p:grpSpPr>
          <a:xfrm>
            <a:off x="781554" y="1796292"/>
            <a:ext cx="1653660" cy="748671"/>
            <a:chOff x="781554" y="1796292"/>
            <a:chExt cx="1653660" cy="74867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A97CECD-1508-4985-A148-EE744BE0BA4D}"/>
                </a:ext>
              </a:extLst>
            </p:cNvPr>
            <p:cNvSpPr/>
            <p:nvPr/>
          </p:nvSpPr>
          <p:spPr>
            <a:xfrm>
              <a:off x="781554" y="1796292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Header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691F1AC-9BCA-4A5F-9113-6B7D9533C477}"/>
                </a:ext>
              </a:extLst>
            </p:cNvPr>
            <p:cNvSpPr/>
            <p:nvPr/>
          </p:nvSpPr>
          <p:spPr>
            <a:xfrm>
              <a:off x="781554" y="2092050"/>
              <a:ext cx="1653659" cy="452913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로고 및 타이틀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8F06895-D108-4573-B8FC-546FEEF7A587}"/>
              </a:ext>
            </a:extLst>
          </p:cNvPr>
          <p:cNvGrpSpPr/>
          <p:nvPr/>
        </p:nvGrpSpPr>
        <p:grpSpPr>
          <a:xfrm>
            <a:off x="781554" y="4021505"/>
            <a:ext cx="1653660" cy="750203"/>
            <a:chOff x="781554" y="4021505"/>
            <a:chExt cx="1653660" cy="75020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7E14094-5FEC-4C57-8725-D4CC6E408339}"/>
                </a:ext>
              </a:extLst>
            </p:cNvPr>
            <p:cNvSpPr/>
            <p:nvPr/>
          </p:nvSpPr>
          <p:spPr>
            <a:xfrm>
              <a:off x="781554" y="4021505"/>
              <a:ext cx="1653660" cy="29575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Navigation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4A9FFE4-15E7-4722-B019-19465A36CD52}"/>
                </a:ext>
              </a:extLst>
            </p:cNvPr>
            <p:cNvSpPr/>
            <p:nvPr/>
          </p:nvSpPr>
          <p:spPr>
            <a:xfrm>
              <a:off x="781555" y="4318795"/>
              <a:ext cx="1653658" cy="452913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견적 마법사</a:t>
              </a:r>
              <a:endParaRPr lang="en-US" altLang="ko-KR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849A5D5-90F0-45F8-9494-DBBC91FEEC03}"/>
              </a:ext>
            </a:extLst>
          </p:cNvPr>
          <p:cNvGrpSpPr/>
          <p:nvPr/>
        </p:nvGrpSpPr>
        <p:grpSpPr>
          <a:xfrm>
            <a:off x="781554" y="4946516"/>
            <a:ext cx="1653660" cy="748670"/>
            <a:chOff x="781554" y="4946516"/>
            <a:chExt cx="1653660" cy="74867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8413FC2-B74F-43FE-A947-866A0E85282E}"/>
                </a:ext>
              </a:extLst>
            </p:cNvPr>
            <p:cNvSpPr/>
            <p:nvPr/>
          </p:nvSpPr>
          <p:spPr>
            <a:xfrm>
              <a:off x="781554" y="4946516"/>
              <a:ext cx="1653660" cy="29575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Article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059A4EE-9D5C-4D5D-8560-49BFC7201FF1}"/>
                </a:ext>
              </a:extLst>
            </p:cNvPr>
            <p:cNvSpPr/>
            <p:nvPr/>
          </p:nvSpPr>
          <p:spPr>
            <a:xfrm>
              <a:off x="781554" y="5242273"/>
              <a:ext cx="1653659" cy="452913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본문</a:t>
              </a:r>
              <a:endParaRPr lang="en-US" altLang="ko-KR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4E45D93C-53AE-4A0E-B22B-E226B28BB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54" y="2551217"/>
            <a:ext cx="1663414" cy="132246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DBE6C37-89E4-46C4-ACEC-E7E6A559A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205" y="355881"/>
            <a:ext cx="5220429" cy="179095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3DF7B4C0-29B5-4335-ACF9-FB63CDB154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2650" y="5844407"/>
            <a:ext cx="4515480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38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419396F-175B-432C-9DA7-EBE6C9110793}"/>
              </a:ext>
            </a:extLst>
          </p:cNvPr>
          <p:cNvSpPr txBox="1"/>
          <p:nvPr/>
        </p:nvSpPr>
        <p:spPr>
          <a:xfrm>
            <a:off x="671665" y="570616"/>
            <a:ext cx="187559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공유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2B30721-C2C6-4CE9-B5B4-14431B3C8EC0}"/>
              </a:ext>
            </a:extLst>
          </p:cNvPr>
          <p:cNvCxnSpPr>
            <a:cxnSpLocks/>
          </p:cNvCxnSpPr>
          <p:nvPr/>
        </p:nvCxnSpPr>
        <p:spPr>
          <a:xfrm flipH="1">
            <a:off x="2" y="1569072"/>
            <a:ext cx="284131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3624CB-D7C2-4A00-B4AF-4DB9292710C5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72C6D41-2D85-4FCD-901F-F67BED51887C}"/>
              </a:ext>
            </a:extLst>
          </p:cNvPr>
          <p:cNvCxnSpPr>
            <a:cxnSpLocks/>
          </p:cNvCxnSpPr>
          <p:nvPr/>
        </p:nvCxnSpPr>
        <p:spPr>
          <a:xfrm>
            <a:off x="3440172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CF73B29-8295-4A3B-8B68-DC60FB5A5591}"/>
              </a:ext>
            </a:extLst>
          </p:cNvPr>
          <p:cNvGrpSpPr/>
          <p:nvPr/>
        </p:nvGrpSpPr>
        <p:grpSpPr>
          <a:xfrm>
            <a:off x="781554" y="1796292"/>
            <a:ext cx="1653660" cy="748671"/>
            <a:chOff x="781554" y="1796292"/>
            <a:chExt cx="1653660" cy="74867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A97CECD-1508-4985-A148-EE744BE0BA4D}"/>
                </a:ext>
              </a:extLst>
            </p:cNvPr>
            <p:cNvSpPr/>
            <p:nvPr/>
          </p:nvSpPr>
          <p:spPr>
            <a:xfrm>
              <a:off x="781554" y="1796292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Header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691F1AC-9BCA-4A5F-9113-6B7D9533C477}"/>
                </a:ext>
              </a:extLst>
            </p:cNvPr>
            <p:cNvSpPr/>
            <p:nvPr/>
          </p:nvSpPr>
          <p:spPr>
            <a:xfrm>
              <a:off x="781554" y="2092050"/>
              <a:ext cx="1653659" cy="452913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로고 및 타이틀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6D7C971-432D-400E-B334-345FE9B79971}"/>
              </a:ext>
            </a:extLst>
          </p:cNvPr>
          <p:cNvGrpSpPr/>
          <p:nvPr/>
        </p:nvGrpSpPr>
        <p:grpSpPr>
          <a:xfrm>
            <a:off x="781554" y="2751275"/>
            <a:ext cx="1653660" cy="752584"/>
            <a:chOff x="781554" y="2751275"/>
            <a:chExt cx="1653660" cy="752584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7E14094-5FEC-4C57-8725-D4CC6E408339}"/>
                </a:ext>
              </a:extLst>
            </p:cNvPr>
            <p:cNvSpPr/>
            <p:nvPr/>
          </p:nvSpPr>
          <p:spPr>
            <a:xfrm>
              <a:off x="781554" y="2751275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Navigation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4A9FFE4-15E7-4722-B019-19465A36CD52}"/>
                </a:ext>
              </a:extLst>
            </p:cNvPr>
            <p:cNvSpPr/>
            <p:nvPr/>
          </p:nvSpPr>
          <p:spPr>
            <a:xfrm>
              <a:off x="781555" y="3050946"/>
              <a:ext cx="1653658" cy="452913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견적 마법사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5291869-D502-41BC-B475-D1C1C57FE53A}"/>
              </a:ext>
            </a:extLst>
          </p:cNvPr>
          <p:cNvGrpSpPr/>
          <p:nvPr/>
        </p:nvGrpSpPr>
        <p:grpSpPr>
          <a:xfrm>
            <a:off x="782845" y="5871527"/>
            <a:ext cx="1653660" cy="748673"/>
            <a:chOff x="2449035" y="5963924"/>
            <a:chExt cx="1653660" cy="74867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E2C34AF-A3CD-4EEC-8B67-63435A93DEBA}"/>
                </a:ext>
              </a:extLst>
            </p:cNvPr>
            <p:cNvSpPr/>
            <p:nvPr/>
          </p:nvSpPr>
          <p:spPr>
            <a:xfrm>
              <a:off x="2449035" y="5963924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Footer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94D53AE-B928-49CD-9609-89BB30E59C5F}"/>
                </a:ext>
              </a:extLst>
            </p:cNvPr>
            <p:cNvSpPr/>
            <p:nvPr/>
          </p:nvSpPr>
          <p:spPr>
            <a:xfrm>
              <a:off x="2449035" y="6259683"/>
              <a:ext cx="1653659" cy="452914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사이트 소개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75C3D77-FC06-4538-A4F1-222863B681A0}"/>
              </a:ext>
            </a:extLst>
          </p:cNvPr>
          <p:cNvGrpSpPr/>
          <p:nvPr/>
        </p:nvGrpSpPr>
        <p:grpSpPr>
          <a:xfrm>
            <a:off x="781554" y="4946516"/>
            <a:ext cx="1653660" cy="748670"/>
            <a:chOff x="781554" y="4946516"/>
            <a:chExt cx="1653660" cy="74867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DB872E8-0C4B-4475-A4D1-63346388377E}"/>
                </a:ext>
              </a:extLst>
            </p:cNvPr>
            <p:cNvSpPr/>
            <p:nvPr/>
          </p:nvSpPr>
          <p:spPr>
            <a:xfrm>
              <a:off x="781554" y="4946516"/>
              <a:ext cx="1653660" cy="29575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Article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1DDAFF1-FADA-496F-B155-CCB99316CEDF}"/>
                </a:ext>
              </a:extLst>
            </p:cNvPr>
            <p:cNvSpPr/>
            <p:nvPr/>
          </p:nvSpPr>
          <p:spPr>
            <a:xfrm>
              <a:off x="781554" y="5242273"/>
              <a:ext cx="1653659" cy="452913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본문</a:t>
              </a:r>
              <a:endParaRPr lang="en-US" altLang="ko-KR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F836FBD6-453B-4D39-B353-744A8E2CB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53" y="3503858"/>
            <a:ext cx="1656000" cy="123701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53853A6-A97A-4781-BA9D-73A82F2C8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205" y="355881"/>
            <a:ext cx="5220429" cy="179095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39BCC54F-E45F-421F-93AC-0A5BF4DF9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3283" y="2172308"/>
            <a:ext cx="6792273" cy="1390844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669C8516-5227-4235-A7F8-A914AA1BAD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2650" y="5844407"/>
            <a:ext cx="4515480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01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734D471-5D4C-41E1-8A45-101B31725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844" y="3751076"/>
            <a:ext cx="8753155" cy="19512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19396F-175B-432C-9DA7-EBE6C9110793}"/>
              </a:ext>
            </a:extLst>
          </p:cNvPr>
          <p:cNvSpPr txBox="1"/>
          <p:nvPr/>
        </p:nvSpPr>
        <p:spPr>
          <a:xfrm>
            <a:off x="671665" y="570616"/>
            <a:ext cx="187559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공유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2B30721-C2C6-4CE9-B5B4-14431B3C8EC0}"/>
              </a:ext>
            </a:extLst>
          </p:cNvPr>
          <p:cNvCxnSpPr>
            <a:cxnSpLocks/>
          </p:cNvCxnSpPr>
          <p:nvPr/>
        </p:nvCxnSpPr>
        <p:spPr>
          <a:xfrm flipH="1">
            <a:off x="2" y="1569072"/>
            <a:ext cx="284131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3624CB-D7C2-4A00-B4AF-4DB9292710C5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72C6D41-2D85-4FCD-901F-F67BED51887C}"/>
              </a:ext>
            </a:extLst>
          </p:cNvPr>
          <p:cNvCxnSpPr>
            <a:cxnSpLocks/>
          </p:cNvCxnSpPr>
          <p:nvPr/>
        </p:nvCxnSpPr>
        <p:spPr>
          <a:xfrm>
            <a:off x="3440172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7D44EE7-71AD-4C4F-9A77-09AA37D88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205" y="355881"/>
            <a:ext cx="5220429" cy="17909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D2605BD-3F02-41C2-8520-19EBFEFD8F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3283" y="2172308"/>
            <a:ext cx="6792273" cy="1390844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65291869-D502-41BC-B475-D1C1C57FE53A}"/>
              </a:ext>
            </a:extLst>
          </p:cNvPr>
          <p:cNvGrpSpPr/>
          <p:nvPr/>
        </p:nvGrpSpPr>
        <p:grpSpPr>
          <a:xfrm>
            <a:off x="782845" y="5871527"/>
            <a:ext cx="1653660" cy="748673"/>
            <a:chOff x="2449035" y="5963924"/>
            <a:chExt cx="1653660" cy="74867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E2C34AF-A3CD-4EEC-8B67-63435A93DEBA}"/>
                </a:ext>
              </a:extLst>
            </p:cNvPr>
            <p:cNvSpPr/>
            <p:nvPr/>
          </p:nvSpPr>
          <p:spPr>
            <a:xfrm>
              <a:off x="2449035" y="5963924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Footer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94D53AE-B928-49CD-9609-89BB30E59C5F}"/>
                </a:ext>
              </a:extLst>
            </p:cNvPr>
            <p:cNvSpPr/>
            <p:nvPr/>
          </p:nvSpPr>
          <p:spPr>
            <a:xfrm>
              <a:off x="2449035" y="6259683"/>
              <a:ext cx="1653659" cy="452914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사이트 소개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179D9C4-E5E2-4C43-9A70-C303F4DB5705}"/>
              </a:ext>
            </a:extLst>
          </p:cNvPr>
          <p:cNvGrpSpPr/>
          <p:nvPr/>
        </p:nvGrpSpPr>
        <p:grpSpPr>
          <a:xfrm>
            <a:off x="781554" y="3711047"/>
            <a:ext cx="1653660" cy="748670"/>
            <a:chOff x="781554" y="3711047"/>
            <a:chExt cx="1653660" cy="74867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DB872E8-0C4B-4475-A4D1-63346388377E}"/>
                </a:ext>
              </a:extLst>
            </p:cNvPr>
            <p:cNvSpPr/>
            <p:nvPr/>
          </p:nvSpPr>
          <p:spPr>
            <a:xfrm>
              <a:off x="781554" y="3711047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Article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1DDAFF1-FADA-496F-B155-CCB99316CEDF}"/>
                </a:ext>
              </a:extLst>
            </p:cNvPr>
            <p:cNvSpPr/>
            <p:nvPr/>
          </p:nvSpPr>
          <p:spPr>
            <a:xfrm>
              <a:off x="781554" y="4006804"/>
              <a:ext cx="1653659" cy="452913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본문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A72E901-0536-4850-ACFC-174775E34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541" y="4454995"/>
            <a:ext cx="1656000" cy="12370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36B4AC8-848D-4894-9026-B496FBF62F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2650" y="5844407"/>
            <a:ext cx="4515480" cy="724001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94A01E2C-A095-43D0-8046-6C185EDB9B4D}"/>
              </a:ext>
            </a:extLst>
          </p:cNvPr>
          <p:cNvGrpSpPr/>
          <p:nvPr/>
        </p:nvGrpSpPr>
        <p:grpSpPr>
          <a:xfrm>
            <a:off x="781554" y="1796292"/>
            <a:ext cx="1653660" cy="748671"/>
            <a:chOff x="781554" y="1796292"/>
            <a:chExt cx="1653660" cy="748671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90E5222-00E3-4004-A527-9BB75827CA1E}"/>
                </a:ext>
              </a:extLst>
            </p:cNvPr>
            <p:cNvSpPr/>
            <p:nvPr/>
          </p:nvSpPr>
          <p:spPr>
            <a:xfrm>
              <a:off x="781554" y="1796292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Header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362D2B1-3C7E-44E8-A230-D153AB655710}"/>
                </a:ext>
              </a:extLst>
            </p:cNvPr>
            <p:cNvSpPr/>
            <p:nvPr/>
          </p:nvSpPr>
          <p:spPr>
            <a:xfrm>
              <a:off x="781554" y="2092050"/>
              <a:ext cx="1653659" cy="452913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로고 및 타이틀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361DE2C-D3C2-4B11-9972-04B9D321B97A}"/>
              </a:ext>
            </a:extLst>
          </p:cNvPr>
          <p:cNvGrpSpPr/>
          <p:nvPr/>
        </p:nvGrpSpPr>
        <p:grpSpPr>
          <a:xfrm>
            <a:off x="781554" y="2751275"/>
            <a:ext cx="1653660" cy="752584"/>
            <a:chOff x="781554" y="2751275"/>
            <a:chExt cx="1653660" cy="752584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9972CC5-CCF1-4BB2-A444-FD9468D3A582}"/>
                </a:ext>
              </a:extLst>
            </p:cNvPr>
            <p:cNvSpPr/>
            <p:nvPr/>
          </p:nvSpPr>
          <p:spPr>
            <a:xfrm>
              <a:off x="781554" y="2751275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Navigation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8267663-7CFB-4B28-9662-CAFBC8619798}"/>
                </a:ext>
              </a:extLst>
            </p:cNvPr>
            <p:cNvSpPr/>
            <p:nvPr/>
          </p:nvSpPr>
          <p:spPr>
            <a:xfrm>
              <a:off x="781555" y="3050946"/>
              <a:ext cx="1653658" cy="452913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견적 마법사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4175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8CD10F22-995D-45DF-AE4E-9D137C7ABF80}"/>
              </a:ext>
            </a:extLst>
          </p:cNvPr>
          <p:cNvCxnSpPr>
            <a:cxnSpLocks/>
          </p:cNvCxnSpPr>
          <p:nvPr/>
        </p:nvCxnSpPr>
        <p:spPr>
          <a:xfrm>
            <a:off x="8515309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B82484E6-9697-41DA-8E2A-AEB924ACE6EB}"/>
              </a:ext>
            </a:extLst>
          </p:cNvPr>
          <p:cNvCxnSpPr>
            <a:cxnSpLocks/>
          </p:cNvCxnSpPr>
          <p:nvPr/>
        </p:nvCxnSpPr>
        <p:spPr>
          <a:xfrm>
            <a:off x="9952162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015C9A2-09EC-42AA-84D5-397E3F164D4F}"/>
              </a:ext>
            </a:extLst>
          </p:cNvPr>
          <p:cNvCxnSpPr>
            <a:cxnSpLocks/>
          </p:cNvCxnSpPr>
          <p:nvPr/>
        </p:nvCxnSpPr>
        <p:spPr>
          <a:xfrm>
            <a:off x="189567" y="1597404"/>
            <a:ext cx="607778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FDA9CBC-B6F2-4406-9C18-21DCF0A8920E}"/>
              </a:ext>
            </a:extLst>
          </p:cNvPr>
          <p:cNvCxnSpPr>
            <a:cxnSpLocks/>
          </p:cNvCxnSpPr>
          <p:nvPr/>
        </p:nvCxnSpPr>
        <p:spPr>
          <a:xfrm>
            <a:off x="6267348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10ACBFC-9BA0-4B0B-B760-6353EE3AD778}"/>
              </a:ext>
            </a:extLst>
          </p:cNvPr>
          <p:cNvSpPr txBox="1"/>
          <p:nvPr/>
        </p:nvSpPr>
        <p:spPr>
          <a:xfrm>
            <a:off x="2232536" y="2583034"/>
            <a:ext cx="3457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생산성과 통일성 향상을 위한 프레임워크 개발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6C6CA-A9F6-4A10-9FC9-7431100F920B}"/>
              </a:ext>
            </a:extLst>
          </p:cNvPr>
          <p:cNvSpPr txBox="1"/>
          <p:nvPr/>
        </p:nvSpPr>
        <p:spPr>
          <a:xfrm>
            <a:off x="2214064" y="2129962"/>
            <a:ext cx="3310781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프레임워크 개발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DA7A2-7981-4A1D-B10C-D1E81E24E873}"/>
              </a:ext>
            </a:extLst>
          </p:cNvPr>
          <p:cNvSpPr txBox="1"/>
          <p:nvPr/>
        </p:nvSpPr>
        <p:spPr>
          <a:xfrm>
            <a:off x="1274441" y="2072285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01</a:t>
            </a:r>
            <a:endParaRPr lang="ko-KR" altLang="en-US" sz="4800" b="1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935843-713A-4FD3-B289-8AD8D08026BA}"/>
              </a:ext>
            </a:extLst>
          </p:cNvPr>
          <p:cNvSpPr txBox="1"/>
          <p:nvPr/>
        </p:nvSpPr>
        <p:spPr>
          <a:xfrm>
            <a:off x="2232538" y="3931712"/>
            <a:ext cx="3449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프레임워크를 바탕으로 통합 개발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27DC3-7DA0-47EB-81C8-8E58AA244ED6}"/>
              </a:ext>
            </a:extLst>
          </p:cNvPr>
          <p:cNvSpPr txBox="1"/>
          <p:nvPr/>
        </p:nvSpPr>
        <p:spPr>
          <a:xfrm>
            <a:off x="2214065" y="3459978"/>
            <a:ext cx="3881933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통합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2C7640-7262-4750-8B51-C3D6034306B3}"/>
              </a:ext>
            </a:extLst>
          </p:cNvPr>
          <p:cNvSpPr txBox="1"/>
          <p:nvPr/>
        </p:nvSpPr>
        <p:spPr>
          <a:xfrm>
            <a:off x="1274441" y="3402301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02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2686A-333D-435F-994F-E054DF928D1C}"/>
              </a:ext>
            </a:extLst>
          </p:cNvPr>
          <p:cNvSpPr txBox="1"/>
          <p:nvPr/>
        </p:nvSpPr>
        <p:spPr>
          <a:xfrm>
            <a:off x="2232538" y="5204966"/>
            <a:ext cx="3243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각 페이지에 필요한 내용을 추가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C6CB00-E25F-4C96-8427-2E715AA47C93}"/>
              </a:ext>
            </a:extLst>
          </p:cNvPr>
          <p:cNvSpPr txBox="1"/>
          <p:nvPr/>
        </p:nvSpPr>
        <p:spPr>
          <a:xfrm>
            <a:off x="2214065" y="4751894"/>
            <a:ext cx="3881933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데이터 추가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87D911-AD24-4474-9B81-9DBC47FEEF06}"/>
              </a:ext>
            </a:extLst>
          </p:cNvPr>
          <p:cNvSpPr txBox="1"/>
          <p:nvPr/>
        </p:nvSpPr>
        <p:spPr>
          <a:xfrm>
            <a:off x="1274441" y="4732317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03</a:t>
            </a:r>
            <a:endParaRPr lang="ko-KR" altLang="en-US" sz="4800" b="1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BD5E289-7D0E-409B-8BE9-8E0A5D16883A}"/>
              </a:ext>
            </a:extLst>
          </p:cNvPr>
          <p:cNvCxnSpPr>
            <a:cxnSpLocks/>
          </p:cNvCxnSpPr>
          <p:nvPr/>
        </p:nvCxnSpPr>
        <p:spPr>
          <a:xfrm>
            <a:off x="1064243" y="1597404"/>
            <a:ext cx="0" cy="460884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E825407-0AFE-4CF2-9DC6-A81909199FDE}"/>
              </a:ext>
            </a:extLst>
          </p:cNvPr>
          <p:cNvSpPr/>
          <p:nvPr/>
        </p:nvSpPr>
        <p:spPr>
          <a:xfrm>
            <a:off x="5909470" y="1427342"/>
            <a:ext cx="715755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자료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1C4502B-59FB-4970-A01B-B34856EABE8D}"/>
              </a:ext>
            </a:extLst>
          </p:cNvPr>
          <p:cNvSpPr txBox="1"/>
          <p:nvPr/>
        </p:nvSpPr>
        <p:spPr>
          <a:xfrm>
            <a:off x="671662" y="569518"/>
            <a:ext cx="531859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통합 개발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4FC796-08B2-427E-8AD6-1CCD77F1A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855" y="741943"/>
            <a:ext cx="3503956" cy="26603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DBD6634-F989-47A2-B44C-C35141EA974B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4551C08-9B47-42DF-B24A-BB9CEAF6B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856" y="4162422"/>
            <a:ext cx="3503956" cy="15822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3802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AA32E22-66BD-45CA-9971-BD03A8F2B644}"/>
              </a:ext>
            </a:extLst>
          </p:cNvPr>
          <p:cNvSpPr txBox="1"/>
          <p:nvPr/>
        </p:nvSpPr>
        <p:spPr>
          <a:xfrm>
            <a:off x="748722" y="1466393"/>
            <a:ext cx="6961950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Create</a:t>
            </a:r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&amp;</a:t>
            </a:r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Design</a:t>
            </a:r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your</a:t>
            </a:r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Own</a:t>
            </a:r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PC</a:t>
            </a:r>
            <a:endParaRPr lang="ko-KR" altLang="en-US" sz="220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7B05F79-1BFD-4F81-B611-76169F2E8B59}"/>
              </a:ext>
            </a:extLst>
          </p:cNvPr>
          <p:cNvCxnSpPr>
            <a:cxnSpLocks/>
          </p:cNvCxnSpPr>
          <p:nvPr/>
        </p:nvCxnSpPr>
        <p:spPr>
          <a:xfrm>
            <a:off x="373224" y="1997233"/>
            <a:ext cx="1181877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06F015C-00A0-40D7-8A17-28EA4B6B0002}"/>
              </a:ext>
            </a:extLst>
          </p:cNvPr>
          <p:cNvCxnSpPr>
            <a:cxnSpLocks/>
          </p:cNvCxnSpPr>
          <p:nvPr/>
        </p:nvCxnSpPr>
        <p:spPr>
          <a:xfrm>
            <a:off x="9877618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3B4F643-C168-41BE-9634-50DD4AB54B5D}"/>
              </a:ext>
            </a:extLst>
          </p:cNvPr>
          <p:cNvSpPr txBox="1"/>
          <p:nvPr/>
        </p:nvSpPr>
        <p:spPr>
          <a:xfrm>
            <a:off x="4765683" y="6357787"/>
            <a:ext cx="2660635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웹프로그래밍및실습</a:t>
            </a:r>
            <a:r>
              <a:rPr lang="ko-KR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(003)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3A38890-265C-4167-9906-14CDF5772890}"/>
              </a:ext>
            </a:extLst>
          </p:cNvPr>
          <p:cNvCxnSpPr>
            <a:cxnSpLocks/>
          </p:cNvCxnSpPr>
          <p:nvPr/>
        </p:nvCxnSpPr>
        <p:spPr>
          <a:xfrm>
            <a:off x="0" y="6205836"/>
            <a:ext cx="98878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BD03E9D-F374-460A-A5F1-666A530CB252}"/>
              </a:ext>
            </a:extLst>
          </p:cNvPr>
          <p:cNvSpPr txBox="1"/>
          <p:nvPr/>
        </p:nvSpPr>
        <p:spPr>
          <a:xfrm>
            <a:off x="671664" y="551954"/>
            <a:ext cx="484272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사이트 소개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B590E93-AFA5-4FFA-8A48-3395E8818047}"/>
              </a:ext>
            </a:extLst>
          </p:cNvPr>
          <p:cNvCxnSpPr>
            <a:cxnSpLocks/>
          </p:cNvCxnSpPr>
          <p:nvPr/>
        </p:nvCxnSpPr>
        <p:spPr>
          <a:xfrm>
            <a:off x="4247825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CCB6BF2-8E5B-40F7-9BDA-5ECDA07AD921}"/>
              </a:ext>
            </a:extLst>
          </p:cNvPr>
          <p:cNvSpPr txBox="1"/>
          <p:nvPr/>
        </p:nvSpPr>
        <p:spPr>
          <a:xfrm>
            <a:off x="4706123" y="2959328"/>
            <a:ext cx="4576351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전문 지식이 없는 </a:t>
            </a:r>
            <a:r>
              <a:rPr lang="ko-KR" altLang="en-US" sz="1200" b="1" u="sng" dirty="0">
                <a:solidFill>
                  <a:schemeClr val="accent6"/>
                </a:solidFill>
              </a:rPr>
              <a:t>일반인도 쉽고 빠르게</a:t>
            </a:r>
            <a:r>
              <a:rPr lang="ko-KR" altLang="en-US" sz="1200" dirty="0">
                <a:solidFill>
                  <a:schemeClr val="accent6"/>
                </a:solidFill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조립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PC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견적 산출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견적 마법사가 제공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하는 조립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PC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프리셋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이용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24D0D18-F93A-43D7-996F-9652CE7C5C45}"/>
              </a:ext>
            </a:extLst>
          </p:cNvPr>
          <p:cNvSpPr txBox="1"/>
          <p:nvPr/>
        </p:nvSpPr>
        <p:spPr>
          <a:xfrm>
            <a:off x="4500538" y="2583147"/>
            <a:ext cx="4382681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1.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쉽고 빠른 사이트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739442A-9489-4CE3-A0B8-ED0B6EA0AA92}"/>
              </a:ext>
            </a:extLst>
          </p:cNvPr>
          <p:cNvSpPr txBox="1"/>
          <p:nvPr/>
        </p:nvSpPr>
        <p:spPr>
          <a:xfrm>
            <a:off x="4706126" y="5070550"/>
            <a:ext cx="4177093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직관적인 선택지만을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제공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노출되는 정보를 최소화하여 </a:t>
            </a:r>
            <a:r>
              <a:rPr lang="ko-KR" altLang="en-US" sz="1200" b="1" u="sng" dirty="0">
                <a:solidFill>
                  <a:schemeClr val="accent5"/>
                </a:solidFill>
              </a:rPr>
              <a:t>사용자의 편의성 증진</a:t>
            </a:r>
            <a:endParaRPr lang="en-US" altLang="ko-KR" sz="1000" b="1" u="sng" dirty="0">
              <a:solidFill>
                <a:schemeClr val="accent5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08DCC64-C87A-4C10-AB0F-AB767B56F4D2}"/>
              </a:ext>
            </a:extLst>
          </p:cNvPr>
          <p:cNvSpPr txBox="1"/>
          <p:nvPr/>
        </p:nvSpPr>
        <p:spPr>
          <a:xfrm>
            <a:off x="4500540" y="4694369"/>
            <a:ext cx="4500096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사용자 중심의 사이트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DC667F7B-6636-43C5-A6FA-A60E7C564E98}"/>
              </a:ext>
            </a:extLst>
          </p:cNvPr>
          <p:cNvCxnSpPr>
            <a:cxnSpLocks/>
          </p:cNvCxnSpPr>
          <p:nvPr/>
        </p:nvCxnSpPr>
        <p:spPr>
          <a:xfrm>
            <a:off x="4247502" y="4101535"/>
            <a:ext cx="500584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B59583C-E9C2-49A2-9696-BFF92FB40903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 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2 3 4 5 6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31" name="Straight Connector 3">
            <a:extLst>
              <a:ext uri="{FF2B5EF4-FFF2-40B4-BE49-F238E27FC236}">
                <a16:creationId xmlns:a16="http://schemas.microsoft.com/office/drawing/2014/main" id="{FEF1C455-9733-49A4-8C04-E7CF5A3B7450}"/>
              </a:ext>
            </a:extLst>
          </p:cNvPr>
          <p:cNvCxnSpPr>
            <a:cxnSpLocks/>
          </p:cNvCxnSpPr>
          <p:nvPr/>
        </p:nvCxnSpPr>
        <p:spPr>
          <a:xfrm>
            <a:off x="2034073" y="3062285"/>
            <a:ext cx="22134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14">
            <a:extLst>
              <a:ext uri="{FF2B5EF4-FFF2-40B4-BE49-F238E27FC236}">
                <a16:creationId xmlns:a16="http://schemas.microsoft.com/office/drawing/2014/main" id="{C9DC4A6F-3092-4AE7-99DA-7B7B5CE0B891}"/>
              </a:ext>
            </a:extLst>
          </p:cNvPr>
          <p:cNvSpPr/>
          <p:nvPr/>
        </p:nvSpPr>
        <p:spPr>
          <a:xfrm>
            <a:off x="2479544" y="2466255"/>
            <a:ext cx="1192059" cy="119205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pic>
        <p:nvPicPr>
          <p:cNvPr id="4" name="그래픽 3" descr="동물 풍선">
            <a:extLst>
              <a:ext uri="{FF2B5EF4-FFF2-40B4-BE49-F238E27FC236}">
                <a16:creationId xmlns:a16="http://schemas.microsoft.com/office/drawing/2014/main" id="{FB017A12-1D4F-4433-8AEA-C1B1409CF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57296" y="2539739"/>
            <a:ext cx="1034139" cy="1034139"/>
          </a:xfrm>
          <a:prstGeom prst="rect">
            <a:avLst/>
          </a:prstGeom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3C362F9-E3CD-47F2-8A11-231D216CAE75}"/>
              </a:ext>
            </a:extLst>
          </p:cNvPr>
          <p:cNvCxnSpPr>
            <a:cxnSpLocks/>
          </p:cNvCxnSpPr>
          <p:nvPr/>
        </p:nvCxnSpPr>
        <p:spPr>
          <a:xfrm>
            <a:off x="1616593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">
            <a:extLst>
              <a:ext uri="{FF2B5EF4-FFF2-40B4-BE49-F238E27FC236}">
                <a16:creationId xmlns:a16="http://schemas.microsoft.com/office/drawing/2014/main" id="{A2D65885-6632-4F53-95A8-8E266D577639}"/>
              </a:ext>
            </a:extLst>
          </p:cNvPr>
          <p:cNvCxnSpPr>
            <a:cxnSpLocks/>
          </p:cNvCxnSpPr>
          <p:nvPr/>
        </p:nvCxnSpPr>
        <p:spPr>
          <a:xfrm>
            <a:off x="2034073" y="5169292"/>
            <a:ext cx="22134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14">
            <a:extLst>
              <a:ext uri="{FF2B5EF4-FFF2-40B4-BE49-F238E27FC236}">
                <a16:creationId xmlns:a16="http://schemas.microsoft.com/office/drawing/2014/main" id="{912936F5-950B-45AA-AABE-B2CFCB73D869}"/>
              </a:ext>
            </a:extLst>
          </p:cNvPr>
          <p:cNvSpPr/>
          <p:nvPr/>
        </p:nvSpPr>
        <p:spPr>
          <a:xfrm>
            <a:off x="2479544" y="4573262"/>
            <a:ext cx="1192059" cy="119205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pic>
        <p:nvPicPr>
          <p:cNvPr id="11" name="그래픽 10" descr="대상 그룹">
            <a:extLst>
              <a:ext uri="{FF2B5EF4-FFF2-40B4-BE49-F238E27FC236}">
                <a16:creationId xmlns:a16="http://schemas.microsoft.com/office/drawing/2014/main" id="{7C8BF57B-F3F4-4A98-91F4-FDC7259F35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6795" y="4738176"/>
            <a:ext cx="868677" cy="86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22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06C01FE-E5F9-4242-92FD-B4843F0CDF73}"/>
              </a:ext>
            </a:extLst>
          </p:cNvPr>
          <p:cNvCxnSpPr>
            <a:cxnSpLocks/>
          </p:cNvCxnSpPr>
          <p:nvPr/>
        </p:nvCxnSpPr>
        <p:spPr>
          <a:xfrm>
            <a:off x="8935187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4A82FC0-9B04-48D3-ADE7-986956233F54}"/>
              </a:ext>
            </a:extLst>
          </p:cNvPr>
          <p:cNvCxnSpPr>
            <a:cxnSpLocks/>
          </p:cNvCxnSpPr>
          <p:nvPr/>
        </p:nvCxnSpPr>
        <p:spPr>
          <a:xfrm>
            <a:off x="10372040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5482A0F-8CB5-436D-B03C-1FDD64EC9302}"/>
              </a:ext>
            </a:extLst>
          </p:cNvPr>
          <p:cNvCxnSpPr>
            <a:cxnSpLocks/>
          </p:cNvCxnSpPr>
          <p:nvPr/>
        </p:nvCxnSpPr>
        <p:spPr>
          <a:xfrm>
            <a:off x="5221606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8B390C9-535F-4A21-82F7-10131303E8D9}"/>
              </a:ext>
            </a:extLst>
          </p:cNvPr>
          <p:cNvCxnSpPr>
            <a:cxnSpLocks/>
          </p:cNvCxnSpPr>
          <p:nvPr/>
        </p:nvCxnSpPr>
        <p:spPr>
          <a:xfrm>
            <a:off x="6658459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419396F-175B-432C-9DA7-EBE6C9110793}"/>
              </a:ext>
            </a:extLst>
          </p:cNvPr>
          <p:cNvSpPr txBox="1"/>
          <p:nvPr/>
        </p:nvSpPr>
        <p:spPr>
          <a:xfrm>
            <a:off x="671665" y="570616"/>
            <a:ext cx="187559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통합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3624CB-D7C2-4A00-B4AF-4DB9292710C5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8FB3A25-0B21-42E7-A348-1043749B52A2}"/>
              </a:ext>
            </a:extLst>
          </p:cNvPr>
          <p:cNvSpPr/>
          <p:nvPr/>
        </p:nvSpPr>
        <p:spPr>
          <a:xfrm>
            <a:off x="1016112" y="4155387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Footer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BCEEBB-C1FD-4A44-9C72-D1EC02522285}"/>
              </a:ext>
            </a:extLst>
          </p:cNvPr>
          <p:cNvSpPr/>
          <p:nvPr/>
        </p:nvSpPr>
        <p:spPr>
          <a:xfrm>
            <a:off x="1016112" y="4451146"/>
            <a:ext cx="1653659" cy="360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사이트 소개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72C6D41-2D85-4FCD-901F-F67BED51887C}"/>
              </a:ext>
            </a:extLst>
          </p:cNvPr>
          <p:cNvCxnSpPr>
            <a:cxnSpLocks/>
          </p:cNvCxnSpPr>
          <p:nvPr/>
        </p:nvCxnSpPr>
        <p:spPr>
          <a:xfrm>
            <a:off x="3850720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74CC7DB-582C-40EE-9719-9855DF21D4E1}"/>
              </a:ext>
            </a:extLst>
          </p:cNvPr>
          <p:cNvSpPr/>
          <p:nvPr/>
        </p:nvSpPr>
        <p:spPr>
          <a:xfrm>
            <a:off x="4933010" y="353808"/>
            <a:ext cx="2008962" cy="40758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CSS - Article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540CC6E-AC12-47F0-A573-99BAE33455E4}"/>
              </a:ext>
            </a:extLst>
          </p:cNvPr>
          <p:cNvSpPr/>
          <p:nvPr/>
        </p:nvSpPr>
        <p:spPr>
          <a:xfrm>
            <a:off x="8637261" y="353808"/>
            <a:ext cx="2008962" cy="40758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HTML - Frame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D341D47-8D9D-4A93-A1CD-B44686C381D4}"/>
              </a:ext>
            </a:extLst>
          </p:cNvPr>
          <p:cNvSpPr/>
          <p:nvPr/>
        </p:nvSpPr>
        <p:spPr>
          <a:xfrm>
            <a:off x="1014821" y="3364106"/>
            <a:ext cx="1653660" cy="295757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Article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F7373B-DCAB-43CE-B850-AC37D4A07EA2}"/>
              </a:ext>
            </a:extLst>
          </p:cNvPr>
          <p:cNvSpPr/>
          <p:nvPr/>
        </p:nvSpPr>
        <p:spPr>
          <a:xfrm>
            <a:off x="1014821" y="3659864"/>
            <a:ext cx="1653659" cy="360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본문</a:t>
            </a:r>
            <a:endParaRPr lang="en-US" altLang="ko-KR" sz="14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9B9DC24-1273-4FA6-AD94-4ABCD87CADA8}"/>
              </a:ext>
            </a:extLst>
          </p:cNvPr>
          <p:cNvSpPr/>
          <p:nvPr/>
        </p:nvSpPr>
        <p:spPr>
          <a:xfrm>
            <a:off x="1014821" y="1777629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Header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C0D1F90-6D0A-4808-8B03-04C3AF1FB2AC}"/>
              </a:ext>
            </a:extLst>
          </p:cNvPr>
          <p:cNvSpPr/>
          <p:nvPr/>
        </p:nvSpPr>
        <p:spPr>
          <a:xfrm>
            <a:off x="1014821" y="2073388"/>
            <a:ext cx="1653659" cy="360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로고 및 타이틀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02913A5-1F0B-430C-8CAA-F2C5FCD0F6A8}"/>
              </a:ext>
            </a:extLst>
          </p:cNvPr>
          <p:cNvSpPr/>
          <p:nvPr/>
        </p:nvSpPr>
        <p:spPr>
          <a:xfrm>
            <a:off x="1014821" y="2568911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Navigation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C1C7C72-3414-4A18-B68C-13D3C3860929}"/>
              </a:ext>
            </a:extLst>
          </p:cNvPr>
          <p:cNvSpPr/>
          <p:nvPr/>
        </p:nvSpPr>
        <p:spPr>
          <a:xfrm>
            <a:off x="1014822" y="2866220"/>
            <a:ext cx="1653658" cy="360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견적 마법사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F2AD2AA-9E42-450E-A4A6-701A2E1B6B98}"/>
              </a:ext>
            </a:extLst>
          </p:cNvPr>
          <p:cNvGrpSpPr/>
          <p:nvPr/>
        </p:nvGrpSpPr>
        <p:grpSpPr>
          <a:xfrm>
            <a:off x="1016112" y="4946670"/>
            <a:ext cx="1653660" cy="856645"/>
            <a:chOff x="782845" y="4536450"/>
            <a:chExt cx="1653660" cy="856645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7B88022-6D4B-4F58-B55F-883635983409}"/>
                </a:ext>
              </a:extLst>
            </p:cNvPr>
            <p:cNvSpPr/>
            <p:nvPr/>
          </p:nvSpPr>
          <p:spPr>
            <a:xfrm>
              <a:off x="782845" y="4536450"/>
              <a:ext cx="1653660" cy="295757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_</a:t>
              </a:r>
              <a:r>
                <a:rPr lang="en-US" altLang="ko-KR" sz="1600" b="1" dirty="0" err="1">
                  <a:solidFill>
                    <a:schemeClr val="bg1"/>
                  </a:solidFill>
                  <a:latin typeface="+mn-ea"/>
                </a:rPr>
                <a:t>MainFrame</a:t>
              </a:r>
              <a:endParaRPr lang="en-US" altLang="ko-KR" sz="16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40E13A5-221D-4305-BA99-DBF5957D359A}"/>
                </a:ext>
              </a:extLst>
            </p:cNvPr>
            <p:cNvSpPr/>
            <p:nvPr/>
          </p:nvSpPr>
          <p:spPr>
            <a:xfrm>
              <a:off x="782845" y="4832209"/>
              <a:ext cx="1653659" cy="560886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메인 프레임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216440C5-BF14-445E-8ADD-05B90D2C6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995" y="1085847"/>
            <a:ext cx="2827103" cy="51451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DADFE84-B880-4AA6-AC8C-036D608E9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803" y="1085847"/>
            <a:ext cx="2595375" cy="51389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2B30721-C2C6-4CE9-B5B4-14431B3C8EC0}"/>
              </a:ext>
            </a:extLst>
          </p:cNvPr>
          <p:cNvCxnSpPr>
            <a:cxnSpLocks/>
          </p:cNvCxnSpPr>
          <p:nvPr/>
        </p:nvCxnSpPr>
        <p:spPr>
          <a:xfrm flipH="1">
            <a:off x="2" y="1569072"/>
            <a:ext cx="315665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9C2EBD0-8E0D-48A5-9F83-E116D1DE76E2}"/>
              </a:ext>
            </a:extLst>
          </p:cNvPr>
          <p:cNvCxnSpPr>
            <a:cxnSpLocks/>
          </p:cNvCxnSpPr>
          <p:nvPr/>
        </p:nvCxnSpPr>
        <p:spPr>
          <a:xfrm flipH="1">
            <a:off x="2" y="6038436"/>
            <a:ext cx="315665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156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909C5E8-1057-4C52-99BB-59BA2B25BB1C}"/>
              </a:ext>
            </a:extLst>
          </p:cNvPr>
          <p:cNvSpPr txBox="1"/>
          <p:nvPr/>
        </p:nvSpPr>
        <p:spPr>
          <a:xfrm>
            <a:off x="671664" y="570616"/>
            <a:ext cx="329833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통합 예시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A0F93-E861-44D5-BFE2-E33868203BE2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C360172-801F-43D8-946C-154DDBC704B7}"/>
              </a:ext>
            </a:extLst>
          </p:cNvPr>
          <p:cNvCxnSpPr>
            <a:cxnSpLocks/>
          </p:cNvCxnSpPr>
          <p:nvPr/>
        </p:nvCxnSpPr>
        <p:spPr>
          <a:xfrm>
            <a:off x="7376972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0841078-CC8D-426D-9261-C121D7D0CDD5}"/>
              </a:ext>
            </a:extLst>
          </p:cNvPr>
          <p:cNvCxnSpPr>
            <a:cxnSpLocks/>
          </p:cNvCxnSpPr>
          <p:nvPr/>
        </p:nvCxnSpPr>
        <p:spPr>
          <a:xfrm>
            <a:off x="8813825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3FBD764-5873-4D32-A021-C91B4F0EA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20" y="1909787"/>
            <a:ext cx="3112514" cy="45723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2CCC684-57EE-4EA4-8860-40FFC9D25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862" y="1212721"/>
            <a:ext cx="4843824" cy="21444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C2D7226-4DC3-42EE-AF23-B37F4D44E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861" y="3951580"/>
            <a:ext cx="4843793" cy="21519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0A32AF-EEC3-4F4E-832A-5ACDA566C7FB}"/>
              </a:ext>
            </a:extLst>
          </p:cNvPr>
          <p:cNvSpPr/>
          <p:nvPr/>
        </p:nvSpPr>
        <p:spPr>
          <a:xfrm>
            <a:off x="7086962" y="430561"/>
            <a:ext cx="2008962" cy="40758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Before -&gt; After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723909A-42E1-4B6F-B64B-6205C2CF75F8}"/>
              </a:ext>
            </a:extLst>
          </p:cNvPr>
          <p:cNvCxnSpPr>
            <a:cxnSpLocks/>
          </p:cNvCxnSpPr>
          <p:nvPr/>
        </p:nvCxnSpPr>
        <p:spPr>
          <a:xfrm flipH="1">
            <a:off x="2" y="1569072"/>
            <a:ext cx="441337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0BCEE6C-485A-49A9-8222-C82677E74863}"/>
              </a:ext>
            </a:extLst>
          </p:cNvPr>
          <p:cNvCxnSpPr>
            <a:cxnSpLocks/>
          </p:cNvCxnSpPr>
          <p:nvPr/>
        </p:nvCxnSpPr>
        <p:spPr>
          <a:xfrm>
            <a:off x="4413381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151B86C-17EB-495E-88C1-0FCCAF95E840}"/>
              </a:ext>
            </a:extLst>
          </p:cNvPr>
          <p:cNvSpPr/>
          <p:nvPr/>
        </p:nvSpPr>
        <p:spPr>
          <a:xfrm>
            <a:off x="4232248" y="1389072"/>
            <a:ext cx="36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70409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A0A0F93-E861-44D5-BFE2-E33868203BE2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C360172-801F-43D8-946C-154DDBC704B7}"/>
              </a:ext>
            </a:extLst>
          </p:cNvPr>
          <p:cNvCxnSpPr>
            <a:cxnSpLocks/>
          </p:cNvCxnSpPr>
          <p:nvPr/>
        </p:nvCxnSpPr>
        <p:spPr>
          <a:xfrm>
            <a:off x="7376972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0841078-CC8D-426D-9261-C121D7D0CDD5}"/>
              </a:ext>
            </a:extLst>
          </p:cNvPr>
          <p:cNvCxnSpPr>
            <a:cxnSpLocks/>
          </p:cNvCxnSpPr>
          <p:nvPr/>
        </p:nvCxnSpPr>
        <p:spPr>
          <a:xfrm>
            <a:off x="8813825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4B820A49-7485-4CB9-AB74-474D7256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862" y="3922052"/>
            <a:ext cx="4843824" cy="21671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AE255C5-9776-4E77-84BE-CA835C133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41" y="1984811"/>
            <a:ext cx="3302211" cy="43379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B42BF3A-3407-4BA4-A7A0-75DA6743CBF1}"/>
              </a:ext>
            </a:extLst>
          </p:cNvPr>
          <p:cNvSpPr/>
          <p:nvPr/>
        </p:nvSpPr>
        <p:spPr>
          <a:xfrm>
            <a:off x="7086962" y="430561"/>
            <a:ext cx="2008962" cy="40758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Before -&gt; After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E0916BD-EF4C-4535-A141-6386FC3583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862" y="1212721"/>
            <a:ext cx="4843824" cy="21444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AE2363E-A143-4F52-89AC-355F0E6215C1}"/>
              </a:ext>
            </a:extLst>
          </p:cNvPr>
          <p:cNvSpPr txBox="1"/>
          <p:nvPr/>
        </p:nvSpPr>
        <p:spPr>
          <a:xfrm>
            <a:off x="671664" y="570616"/>
            <a:ext cx="329833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통합 예시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484B8A7-EFDE-4972-9513-5D05CE8436D0}"/>
              </a:ext>
            </a:extLst>
          </p:cNvPr>
          <p:cNvCxnSpPr>
            <a:cxnSpLocks/>
          </p:cNvCxnSpPr>
          <p:nvPr/>
        </p:nvCxnSpPr>
        <p:spPr>
          <a:xfrm flipH="1">
            <a:off x="2" y="1569072"/>
            <a:ext cx="441337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E31BDC1-7EF2-486B-851F-1FE6FCE309DE}"/>
              </a:ext>
            </a:extLst>
          </p:cNvPr>
          <p:cNvCxnSpPr>
            <a:cxnSpLocks/>
          </p:cNvCxnSpPr>
          <p:nvPr/>
        </p:nvCxnSpPr>
        <p:spPr>
          <a:xfrm>
            <a:off x="4413381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BBF120-3120-49AA-8B5F-612DBAACC7A4}"/>
              </a:ext>
            </a:extLst>
          </p:cNvPr>
          <p:cNvSpPr/>
          <p:nvPr/>
        </p:nvSpPr>
        <p:spPr>
          <a:xfrm>
            <a:off x="4232248" y="1389072"/>
            <a:ext cx="36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56363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A0A0F93-E861-44D5-BFE2-E33868203BE2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C360172-801F-43D8-946C-154DDBC704B7}"/>
              </a:ext>
            </a:extLst>
          </p:cNvPr>
          <p:cNvCxnSpPr>
            <a:cxnSpLocks/>
          </p:cNvCxnSpPr>
          <p:nvPr/>
        </p:nvCxnSpPr>
        <p:spPr>
          <a:xfrm>
            <a:off x="7376972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0841078-CC8D-426D-9261-C121D7D0CDD5}"/>
              </a:ext>
            </a:extLst>
          </p:cNvPr>
          <p:cNvCxnSpPr>
            <a:cxnSpLocks/>
          </p:cNvCxnSpPr>
          <p:nvPr/>
        </p:nvCxnSpPr>
        <p:spPr>
          <a:xfrm>
            <a:off x="8813825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8BBDA57D-C8B2-433C-BB37-F0B4E622C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862" y="3932533"/>
            <a:ext cx="4843824" cy="21519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0541B78-0334-4A59-84E1-70E1A01EF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31" y="2000990"/>
            <a:ext cx="3033000" cy="45546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699F6A62-5895-42DC-ABE3-5F219E3AECA6}"/>
              </a:ext>
            </a:extLst>
          </p:cNvPr>
          <p:cNvSpPr/>
          <p:nvPr/>
        </p:nvSpPr>
        <p:spPr>
          <a:xfrm>
            <a:off x="7086962" y="430561"/>
            <a:ext cx="2008962" cy="40758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Before -&gt; After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2D600B1-3E71-4E6F-8EAD-A765D3E45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862" y="1208642"/>
            <a:ext cx="4843824" cy="21671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993A6F2-C5DA-4DEF-B733-19E4E94A3CA9}"/>
              </a:ext>
            </a:extLst>
          </p:cNvPr>
          <p:cNvSpPr txBox="1"/>
          <p:nvPr/>
        </p:nvSpPr>
        <p:spPr>
          <a:xfrm>
            <a:off x="671664" y="570616"/>
            <a:ext cx="329833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통합 예시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1958EC2-5BBF-411D-A806-672A09238C6B}"/>
              </a:ext>
            </a:extLst>
          </p:cNvPr>
          <p:cNvCxnSpPr>
            <a:cxnSpLocks/>
          </p:cNvCxnSpPr>
          <p:nvPr/>
        </p:nvCxnSpPr>
        <p:spPr>
          <a:xfrm flipH="1">
            <a:off x="2" y="1569072"/>
            <a:ext cx="441337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06DB7D9-4548-4274-8F3E-9D4F936860E6}"/>
              </a:ext>
            </a:extLst>
          </p:cNvPr>
          <p:cNvCxnSpPr>
            <a:cxnSpLocks/>
          </p:cNvCxnSpPr>
          <p:nvPr/>
        </p:nvCxnSpPr>
        <p:spPr>
          <a:xfrm>
            <a:off x="4413381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4F3A0B1-D1FC-4BA8-83E0-CE8404E4F39D}"/>
              </a:ext>
            </a:extLst>
          </p:cNvPr>
          <p:cNvSpPr/>
          <p:nvPr/>
        </p:nvSpPr>
        <p:spPr>
          <a:xfrm>
            <a:off x="4232248" y="1389072"/>
            <a:ext cx="36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46560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4662B30-8FB2-4DD9-9D26-33E1D3BD568A}"/>
              </a:ext>
            </a:extLst>
          </p:cNvPr>
          <p:cNvCxnSpPr>
            <a:cxnSpLocks/>
          </p:cNvCxnSpPr>
          <p:nvPr/>
        </p:nvCxnSpPr>
        <p:spPr>
          <a:xfrm flipH="1">
            <a:off x="2" y="1569072"/>
            <a:ext cx="441337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A0A0F93-E861-44D5-BFE2-E33868203BE2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1762718-C05B-4005-BBEC-779C27732441}"/>
              </a:ext>
            </a:extLst>
          </p:cNvPr>
          <p:cNvCxnSpPr>
            <a:cxnSpLocks/>
          </p:cNvCxnSpPr>
          <p:nvPr/>
        </p:nvCxnSpPr>
        <p:spPr>
          <a:xfrm>
            <a:off x="4413381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C360172-801F-43D8-946C-154DDBC704B7}"/>
              </a:ext>
            </a:extLst>
          </p:cNvPr>
          <p:cNvCxnSpPr>
            <a:cxnSpLocks/>
          </p:cNvCxnSpPr>
          <p:nvPr/>
        </p:nvCxnSpPr>
        <p:spPr>
          <a:xfrm>
            <a:off x="7376972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0841078-CC8D-426D-9261-C121D7D0CDD5}"/>
              </a:ext>
            </a:extLst>
          </p:cNvPr>
          <p:cNvCxnSpPr>
            <a:cxnSpLocks/>
          </p:cNvCxnSpPr>
          <p:nvPr/>
        </p:nvCxnSpPr>
        <p:spPr>
          <a:xfrm>
            <a:off x="8813825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B8C2013-6276-42E4-81E7-9AADBFD7F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008" y="3884074"/>
            <a:ext cx="4843815" cy="21797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6943034-6CB7-41E7-AC06-D79112A2E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28" y="2172132"/>
            <a:ext cx="3309673" cy="38916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4EBB0B-9CCD-4F22-89C8-A6AE21D11EF7}"/>
              </a:ext>
            </a:extLst>
          </p:cNvPr>
          <p:cNvSpPr/>
          <p:nvPr/>
        </p:nvSpPr>
        <p:spPr>
          <a:xfrm>
            <a:off x="7086962" y="430561"/>
            <a:ext cx="2008962" cy="40758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Before -&gt; After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5391644-B546-49B8-AC88-0FF1FBBAA6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1008" y="1240712"/>
            <a:ext cx="4843819" cy="21393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0898031-1BFB-41EB-8694-4A4FF8CA26DC}"/>
              </a:ext>
            </a:extLst>
          </p:cNvPr>
          <p:cNvSpPr txBox="1"/>
          <p:nvPr/>
        </p:nvSpPr>
        <p:spPr>
          <a:xfrm>
            <a:off x="671664" y="570616"/>
            <a:ext cx="329833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통합 예시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B096DC-B449-4FA4-B4D4-BA136C25A341}"/>
              </a:ext>
            </a:extLst>
          </p:cNvPr>
          <p:cNvSpPr/>
          <p:nvPr/>
        </p:nvSpPr>
        <p:spPr>
          <a:xfrm>
            <a:off x="4232248" y="1389072"/>
            <a:ext cx="36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548189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4662B30-8FB2-4DD9-9D26-33E1D3BD568A}"/>
              </a:ext>
            </a:extLst>
          </p:cNvPr>
          <p:cNvCxnSpPr>
            <a:cxnSpLocks/>
          </p:cNvCxnSpPr>
          <p:nvPr/>
        </p:nvCxnSpPr>
        <p:spPr>
          <a:xfrm flipH="1">
            <a:off x="2" y="1569072"/>
            <a:ext cx="441337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A0A0F93-E861-44D5-BFE2-E33868203BE2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1762718-C05B-4005-BBEC-779C27732441}"/>
              </a:ext>
            </a:extLst>
          </p:cNvPr>
          <p:cNvCxnSpPr>
            <a:cxnSpLocks/>
          </p:cNvCxnSpPr>
          <p:nvPr/>
        </p:nvCxnSpPr>
        <p:spPr>
          <a:xfrm>
            <a:off x="4413381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C360172-801F-43D8-946C-154DDBC704B7}"/>
              </a:ext>
            </a:extLst>
          </p:cNvPr>
          <p:cNvCxnSpPr>
            <a:cxnSpLocks/>
          </p:cNvCxnSpPr>
          <p:nvPr/>
        </p:nvCxnSpPr>
        <p:spPr>
          <a:xfrm>
            <a:off x="7423626" y="1"/>
            <a:ext cx="0" cy="212274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0841078-CC8D-426D-9261-C121D7D0CDD5}"/>
              </a:ext>
            </a:extLst>
          </p:cNvPr>
          <p:cNvCxnSpPr>
            <a:cxnSpLocks/>
          </p:cNvCxnSpPr>
          <p:nvPr/>
        </p:nvCxnSpPr>
        <p:spPr>
          <a:xfrm>
            <a:off x="9243033" y="1"/>
            <a:ext cx="0" cy="212274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4EBB0B-9CCD-4F22-89C8-A6AE21D11EF7}"/>
              </a:ext>
            </a:extLst>
          </p:cNvPr>
          <p:cNvSpPr/>
          <p:nvPr/>
        </p:nvSpPr>
        <p:spPr>
          <a:xfrm>
            <a:off x="7234070" y="841108"/>
            <a:ext cx="2208501" cy="40758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Alert Function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898031-1BFB-41EB-8694-4A4FF8CA26DC}"/>
              </a:ext>
            </a:extLst>
          </p:cNvPr>
          <p:cNvSpPr txBox="1"/>
          <p:nvPr/>
        </p:nvSpPr>
        <p:spPr>
          <a:xfrm>
            <a:off x="671664" y="570616"/>
            <a:ext cx="329833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통합 예시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B096DC-B449-4FA4-B4D4-BA136C25A341}"/>
              </a:ext>
            </a:extLst>
          </p:cNvPr>
          <p:cNvSpPr/>
          <p:nvPr/>
        </p:nvSpPr>
        <p:spPr>
          <a:xfrm>
            <a:off x="4232248" y="1389072"/>
            <a:ext cx="36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5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685411-D395-4945-AE92-A044E06EF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98" y="2122750"/>
            <a:ext cx="3516000" cy="28511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625E909-334E-4BFF-9A17-554EB6D24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488" y="2122749"/>
            <a:ext cx="6624000" cy="32711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C7974A1-85B0-4327-8C30-C423751F3696}"/>
              </a:ext>
            </a:extLst>
          </p:cNvPr>
          <p:cNvSpPr/>
          <p:nvPr/>
        </p:nvSpPr>
        <p:spPr>
          <a:xfrm>
            <a:off x="8105275" y="4948326"/>
            <a:ext cx="450898" cy="426106"/>
          </a:xfrm>
          <a:prstGeom prst="rect">
            <a:avLst/>
          </a:prstGeom>
          <a:noFill/>
          <a:ln w="25400">
            <a:solidFill>
              <a:srgbClr val="05C3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8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E31613-2B8C-4C99-889A-E40613BA0F8F}"/>
              </a:ext>
            </a:extLst>
          </p:cNvPr>
          <p:cNvSpPr txBox="1"/>
          <p:nvPr/>
        </p:nvSpPr>
        <p:spPr>
          <a:xfrm>
            <a:off x="1184017" y="1050041"/>
            <a:ext cx="2899178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클래스 다이어그램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2DEDCBF-1F6D-4F8B-8A81-74A166BF98C7}"/>
              </a:ext>
            </a:extLst>
          </p:cNvPr>
          <p:cNvCxnSpPr>
            <a:cxnSpLocks/>
          </p:cNvCxnSpPr>
          <p:nvPr/>
        </p:nvCxnSpPr>
        <p:spPr>
          <a:xfrm>
            <a:off x="297805" y="1675228"/>
            <a:ext cx="838261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9A6A01C-7D07-4B90-8E99-CD4885611E74}"/>
              </a:ext>
            </a:extLst>
          </p:cNvPr>
          <p:cNvCxnSpPr>
            <a:cxnSpLocks/>
          </p:cNvCxnSpPr>
          <p:nvPr/>
        </p:nvCxnSpPr>
        <p:spPr>
          <a:xfrm>
            <a:off x="8680424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E0E06-D0E6-4968-85B5-9F29DEEE79C9}"/>
              </a:ext>
            </a:extLst>
          </p:cNvPr>
          <p:cNvCxnSpPr>
            <a:cxnSpLocks/>
          </p:cNvCxnSpPr>
          <p:nvPr/>
        </p:nvCxnSpPr>
        <p:spPr>
          <a:xfrm>
            <a:off x="1231661" y="1675228"/>
            <a:ext cx="0" cy="480040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D7E45F-456A-4CDB-B78C-282B086BA889}"/>
              </a:ext>
            </a:extLst>
          </p:cNvPr>
          <p:cNvSpPr/>
          <p:nvPr/>
        </p:nvSpPr>
        <p:spPr>
          <a:xfrm>
            <a:off x="1231661" y="2367305"/>
            <a:ext cx="934261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HTML</a:t>
            </a:r>
          </a:p>
        </p:txBody>
      </p:sp>
      <p:pic>
        <p:nvPicPr>
          <p:cNvPr id="26" name="그래픽 25" descr="계층 구조형">
            <a:extLst>
              <a:ext uri="{FF2B5EF4-FFF2-40B4-BE49-F238E27FC236}">
                <a16:creationId xmlns:a16="http://schemas.microsoft.com/office/drawing/2014/main" id="{FCE8E882-39D7-4375-BF12-01FD40679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989" y="174230"/>
            <a:ext cx="856354" cy="85635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4D922B-044D-4728-BEB0-A6376A360B89}"/>
              </a:ext>
            </a:extLst>
          </p:cNvPr>
          <p:cNvSpPr/>
          <p:nvPr/>
        </p:nvSpPr>
        <p:spPr>
          <a:xfrm>
            <a:off x="8321942" y="1505166"/>
            <a:ext cx="71696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CSS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1EB4AC-D080-47A6-9CB6-1FF3D3E201C3}"/>
              </a:ext>
            </a:extLst>
          </p:cNvPr>
          <p:cNvSpPr txBox="1"/>
          <p:nvPr/>
        </p:nvSpPr>
        <p:spPr>
          <a:xfrm>
            <a:off x="1109133" y="203909"/>
            <a:ext cx="270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Com   n</a:t>
            </a:r>
          </a:p>
        </p:txBody>
      </p:sp>
      <p:pic>
        <p:nvPicPr>
          <p:cNvPr id="94" name="그래픽 93" descr="전구 및 기어">
            <a:extLst>
              <a:ext uri="{FF2B5EF4-FFF2-40B4-BE49-F238E27FC236}">
                <a16:creationId xmlns:a16="http://schemas.microsoft.com/office/drawing/2014/main" id="{E8ED7382-12DC-462B-ACEC-8A19AB8210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6266" y="176968"/>
            <a:ext cx="724054" cy="724054"/>
          </a:xfrm>
          <a:prstGeom prst="rect">
            <a:avLst/>
          </a:prstGeom>
        </p:spPr>
      </p:pic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7562066E-927D-4EDB-856F-396E83B1951A}"/>
              </a:ext>
            </a:extLst>
          </p:cNvPr>
          <p:cNvCxnSpPr>
            <a:cxnSpLocks/>
            <a:stCxn id="114" idx="0"/>
            <a:endCxn id="100" idx="2"/>
          </p:cNvCxnSpPr>
          <p:nvPr/>
        </p:nvCxnSpPr>
        <p:spPr>
          <a:xfrm rot="16200000" flipV="1">
            <a:off x="5781351" y="3744473"/>
            <a:ext cx="924699" cy="2715385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41258582-CE2A-4E86-A628-6CF947AD76AF}"/>
              </a:ext>
            </a:extLst>
          </p:cNvPr>
          <p:cNvCxnSpPr>
            <a:cxnSpLocks/>
            <a:stCxn id="105" idx="0"/>
            <a:endCxn id="100" idx="2"/>
          </p:cNvCxnSpPr>
          <p:nvPr/>
        </p:nvCxnSpPr>
        <p:spPr>
          <a:xfrm rot="5400000" flipH="1" flipV="1">
            <a:off x="3063615" y="3742124"/>
            <a:ext cx="924699" cy="2720085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BF79387-8D1B-42F0-838E-8BD695AE58CA}"/>
              </a:ext>
            </a:extLst>
          </p:cNvPr>
          <p:cNvGrpSpPr/>
          <p:nvPr/>
        </p:nvGrpSpPr>
        <p:grpSpPr>
          <a:xfrm>
            <a:off x="4271372" y="2073901"/>
            <a:ext cx="1229269" cy="852213"/>
            <a:chOff x="3800507" y="1840371"/>
            <a:chExt cx="2316019" cy="852213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13D0BF2-3D80-49EF-A50C-B4D7B4C0B5B2}"/>
                </a:ext>
              </a:extLst>
            </p:cNvPr>
            <p:cNvSpPr/>
            <p:nvPr/>
          </p:nvSpPr>
          <p:spPr>
            <a:xfrm>
              <a:off x="3800507" y="1840371"/>
              <a:ext cx="231601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Home</a:t>
              </a: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C4FA4D1-9449-4D8F-A151-7206FE910228}"/>
                </a:ext>
              </a:extLst>
            </p:cNvPr>
            <p:cNvSpPr/>
            <p:nvPr/>
          </p:nvSpPr>
          <p:spPr>
            <a:xfrm>
              <a:off x="3800507" y="2110607"/>
              <a:ext cx="231601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홈페이지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5864C93-DC55-46C6-9D08-55EBFEDE1D0B}"/>
              </a:ext>
            </a:extLst>
          </p:cNvPr>
          <p:cNvCxnSpPr>
            <a:cxnSpLocks/>
            <a:stCxn id="96" idx="0"/>
            <a:endCxn id="84" idx="2"/>
          </p:cNvCxnSpPr>
          <p:nvPr/>
        </p:nvCxnSpPr>
        <p:spPr>
          <a:xfrm flipH="1" flipV="1">
            <a:off x="4886006" y="2926114"/>
            <a:ext cx="2248567" cy="86821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8C1F279-5383-4609-A5F7-01BF56AB83BA}"/>
              </a:ext>
            </a:extLst>
          </p:cNvPr>
          <p:cNvCxnSpPr>
            <a:cxnSpLocks/>
            <a:stCxn id="84" idx="2"/>
            <a:endCxn id="99" idx="0"/>
          </p:cNvCxnSpPr>
          <p:nvPr/>
        </p:nvCxnSpPr>
        <p:spPr>
          <a:xfrm>
            <a:off x="4886006" y="2926114"/>
            <a:ext cx="3" cy="86149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63E625B-37B1-4DFE-A6A8-26FF13E3F803}"/>
              </a:ext>
            </a:extLst>
          </p:cNvPr>
          <p:cNvCxnSpPr>
            <a:cxnSpLocks/>
            <a:stCxn id="102" idx="0"/>
            <a:endCxn id="84" idx="2"/>
          </p:cNvCxnSpPr>
          <p:nvPr/>
        </p:nvCxnSpPr>
        <p:spPr>
          <a:xfrm flipV="1">
            <a:off x="2854639" y="2926114"/>
            <a:ext cx="2031367" cy="8571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3F836C21-7C0A-4D0B-9A11-604844BEDD01}"/>
              </a:ext>
            </a:extLst>
          </p:cNvPr>
          <p:cNvGrpSpPr/>
          <p:nvPr/>
        </p:nvGrpSpPr>
        <p:grpSpPr>
          <a:xfrm>
            <a:off x="6236236" y="3794326"/>
            <a:ext cx="1796673" cy="852213"/>
            <a:chOff x="3309539" y="3443115"/>
            <a:chExt cx="1915753" cy="932703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DE3DA57-E097-4D33-8F23-C837076FCEFA}"/>
                </a:ext>
              </a:extLst>
            </p:cNvPr>
            <p:cNvSpPr/>
            <p:nvPr/>
          </p:nvSpPr>
          <p:spPr>
            <a:xfrm>
              <a:off x="3309539" y="3443115"/>
              <a:ext cx="1915753" cy="295757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PurchaseSite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EE27604-90C3-46DD-AC6C-F9ADC93F63F9}"/>
                </a:ext>
              </a:extLst>
            </p:cNvPr>
            <p:cNvSpPr/>
            <p:nvPr/>
          </p:nvSpPr>
          <p:spPr>
            <a:xfrm>
              <a:off x="3309540" y="3738873"/>
              <a:ext cx="1915752" cy="636945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구매 사이트 연결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46A09603-48E4-4860-B97B-0E412913EAE6}"/>
              </a:ext>
            </a:extLst>
          </p:cNvPr>
          <p:cNvGrpSpPr/>
          <p:nvPr/>
        </p:nvGrpSpPr>
        <p:grpSpPr>
          <a:xfrm>
            <a:off x="4204866" y="3787604"/>
            <a:ext cx="1362284" cy="852212"/>
            <a:chOff x="6753016" y="3625952"/>
            <a:chExt cx="1576261" cy="852212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3560FF1-9103-4EF0-8FD0-DFA64525295E}"/>
                </a:ext>
              </a:extLst>
            </p:cNvPr>
            <p:cNvSpPr/>
            <p:nvPr/>
          </p:nvSpPr>
          <p:spPr>
            <a:xfrm>
              <a:off x="6753017" y="3625952"/>
              <a:ext cx="1576260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Estimate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06D6E154-39FE-4F40-89EC-6F0826AE5886}"/>
                </a:ext>
              </a:extLst>
            </p:cNvPr>
            <p:cNvSpPr/>
            <p:nvPr/>
          </p:nvSpPr>
          <p:spPr>
            <a:xfrm>
              <a:off x="6753016" y="3896187"/>
              <a:ext cx="1576259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견적 산출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A345196B-E394-4182-9AFB-A428CF03EFFA}"/>
              </a:ext>
            </a:extLst>
          </p:cNvPr>
          <p:cNvGrpSpPr/>
          <p:nvPr/>
        </p:nvGrpSpPr>
        <p:grpSpPr>
          <a:xfrm>
            <a:off x="2173496" y="3783282"/>
            <a:ext cx="1362284" cy="852212"/>
            <a:chOff x="6753016" y="3625952"/>
            <a:chExt cx="1576261" cy="852212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D174DA6-EF1A-492F-A60A-643712664C4A}"/>
                </a:ext>
              </a:extLst>
            </p:cNvPr>
            <p:cNvSpPr/>
            <p:nvPr/>
          </p:nvSpPr>
          <p:spPr>
            <a:xfrm>
              <a:off x="6753017" y="3625952"/>
              <a:ext cx="1576260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KnowParts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F2F4905F-5891-4585-A63F-62E0D5334797}"/>
                </a:ext>
              </a:extLst>
            </p:cNvPr>
            <p:cNvSpPr/>
            <p:nvPr/>
          </p:nvSpPr>
          <p:spPr>
            <a:xfrm>
              <a:off x="6753016" y="3896187"/>
              <a:ext cx="1576259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부품 알고가기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CD1C5FFA-53BB-4526-AD2B-960F9879778F}"/>
              </a:ext>
            </a:extLst>
          </p:cNvPr>
          <p:cNvGrpSpPr/>
          <p:nvPr/>
        </p:nvGrpSpPr>
        <p:grpSpPr>
          <a:xfrm>
            <a:off x="1498491" y="5564515"/>
            <a:ext cx="1334862" cy="852213"/>
            <a:chOff x="2448490" y="5468829"/>
            <a:chExt cx="1431055" cy="852213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EFB6FAFA-DBC1-4E7E-8A64-D6B9CECABAA0}"/>
                </a:ext>
              </a:extLst>
            </p:cNvPr>
            <p:cNvSpPr/>
            <p:nvPr/>
          </p:nvSpPr>
          <p:spPr>
            <a:xfrm>
              <a:off x="2448490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Game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8326113C-C189-4706-9DC6-66650F41D82B}"/>
                </a:ext>
              </a:extLst>
            </p:cNvPr>
            <p:cNvSpPr/>
            <p:nvPr/>
          </p:nvSpPr>
          <p:spPr>
            <a:xfrm>
              <a:off x="2448490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게임용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431D9FE-21A9-4D7B-A998-920CCC191D38}"/>
              </a:ext>
            </a:extLst>
          </p:cNvPr>
          <p:cNvGrpSpPr/>
          <p:nvPr/>
        </p:nvGrpSpPr>
        <p:grpSpPr>
          <a:xfrm>
            <a:off x="5122137" y="5564515"/>
            <a:ext cx="1334862" cy="852213"/>
            <a:chOff x="6037488" y="5468829"/>
            <a:chExt cx="1431055" cy="852213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DAC048-6FB2-42B7-9D05-9920C1BFBA38}"/>
                </a:ext>
              </a:extLst>
            </p:cNvPr>
            <p:cNvSpPr/>
            <p:nvPr/>
          </p:nvSpPr>
          <p:spPr>
            <a:xfrm>
              <a:off x="6037488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Business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26DCF8A7-9E22-4C35-8156-B06C49C8E6D2}"/>
                </a:ext>
              </a:extLst>
            </p:cNvPr>
            <p:cNvSpPr/>
            <p:nvPr/>
          </p:nvSpPr>
          <p:spPr>
            <a:xfrm>
              <a:off x="6037488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작업용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16372178-F133-4919-860B-9F37B6176E13}"/>
              </a:ext>
            </a:extLst>
          </p:cNvPr>
          <p:cNvGrpSpPr/>
          <p:nvPr/>
        </p:nvGrpSpPr>
        <p:grpSpPr>
          <a:xfrm>
            <a:off x="3310314" y="5564515"/>
            <a:ext cx="1334862" cy="852213"/>
            <a:chOff x="4242989" y="5468829"/>
            <a:chExt cx="1431055" cy="852213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ADD6B7FA-FDFC-4925-BEE0-D6E99A0F64A8}"/>
                </a:ext>
              </a:extLst>
            </p:cNvPr>
            <p:cNvSpPr/>
            <p:nvPr/>
          </p:nvSpPr>
          <p:spPr>
            <a:xfrm>
              <a:off x="4242989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Office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2ACEC4EC-B56F-4ACE-B5B1-25A6E7E363A5}"/>
                </a:ext>
              </a:extLst>
            </p:cNvPr>
            <p:cNvSpPr/>
            <p:nvPr/>
          </p:nvSpPr>
          <p:spPr>
            <a:xfrm>
              <a:off x="4242989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사무용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FE3C7F06-F4CD-48B5-BB7C-50B132718D67}"/>
              </a:ext>
            </a:extLst>
          </p:cNvPr>
          <p:cNvGrpSpPr/>
          <p:nvPr/>
        </p:nvGrpSpPr>
        <p:grpSpPr>
          <a:xfrm>
            <a:off x="6933961" y="5564515"/>
            <a:ext cx="1334862" cy="852213"/>
            <a:chOff x="6037488" y="5468829"/>
            <a:chExt cx="1431055" cy="852213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2D9E2BE8-3C9E-4959-9709-1C022F7ACCD4}"/>
                </a:ext>
              </a:extLst>
            </p:cNvPr>
            <p:cNvSpPr/>
            <p:nvPr/>
          </p:nvSpPr>
          <p:spPr>
            <a:xfrm>
              <a:off x="6037488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Broadcast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CD9E0F02-84A7-4350-802E-3535A5780509}"/>
                </a:ext>
              </a:extLst>
            </p:cNvPr>
            <p:cNvSpPr/>
            <p:nvPr/>
          </p:nvSpPr>
          <p:spPr>
            <a:xfrm>
              <a:off x="6037488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방송용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E1CE2FAA-12A4-4EC4-B427-925F28F4E385}"/>
              </a:ext>
            </a:extLst>
          </p:cNvPr>
          <p:cNvCxnSpPr>
            <a:cxnSpLocks/>
            <a:stCxn id="111" idx="0"/>
          </p:cNvCxnSpPr>
          <p:nvPr/>
        </p:nvCxnSpPr>
        <p:spPr>
          <a:xfrm flipV="1">
            <a:off x="3977745" y="5102165"/>
            <a:ext cx="0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89E72A02-7211-4030-A877-C745865D5DD0}"/>
              </a:ext>
            </a:extLst>
          </p:cNvPr>
          <p:cNvCxnSpPr>
            <a:cxnSpLocks/>
            <a:stCxn id="108" idx="0"/>
          </p:cNvCxnSpPr>
          <p:nvPr/>
        </p:nvCxnSpPr>
        <p:spPr>
          <a:xfrm flipV="1">
            <a:off x="5789568" y="5102165"/>
            <a:ext cx="1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82F06FDB-55F1-4D8F-A0A7-935BA229D74F}"/>
              </a:ext>
            </a:extLst>
          </p:cNvPr>
          <p:cNvGrpSpPr/>
          <p:nvPr/>
        </p:nvGrpSpPr>
        <p:grpSpPr>
          <a:xfrm>
            <a:off x="6372460" y="2073901"/>
            <a:ext cx="1229269" cy="852213"/>
            <a:chOff x="3800507" y="1840371"/>
            <a:chExt cx="2316019" cy="852213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120C3F56-D55C-4326-9D11-119DD92ACAA8}"/>
                </a:ext>
              </a:extLst>
            </p:cNvPr>
            <p:cNvSpPr/>
            <p:nvPr/>
          </p:nvSpPr>
          <p:spPr>
            <a:xfrm>
              <a:off x="3800507" y="1840371"/>
              <a:ext cx="231601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Intro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ACA9C527-EF7F-4461-BC0A-47F346515C2B}"/>
                </a:ext>
              </a:extLst>
            </p:cNvPr>
            <p:cNvSpPr/>
            <p:nvPr/>
          </p:nvSpPr>
          <p:spPr>
            <a:xfrm>
              <a:off x="3800507" y="2110607"/>
              <a:ext cx="231601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시작 페이지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77282753-ADDE-46A5-AE01-9873735F5B2D}"/>
              </a:ext>
            </a:extLst>
          </p:cNvPr>
          <p:cNvCxnSpPr>
            <a:cxnSpLocks/>
            <a:stCxn id="123" idx="1"/>
            <a:endCxn id="84" idx="3"/>
          </p:cNvCxnSpPr>
          <p:nvPr/>
        </p:nvCxnSpPr>
        <p:spPr>
          <a:xfrm flipH="1">
            <a:off x="5500640" y="2635126"/>
            <a:ext cx="871820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  <a:headEnd type="none"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0EA14251-A6DB-472F-A3DB-04B5C1475D51}"/>
              </a:ext>
            </a:extLst>
          </p:cNvPr>
          <p:cNvCxnSpPr>
            <a:cxnSpLocks/>
            <a:stCxn id="97" idx="1"/>
            <a:endCxn id="100" idx="3"/>
          </p:cNvCxnSpPr>
          <p:nvPr/>
        </p:nvCxnSpPr>
        <p:spPr>
          <a:xfrm flipH="1" flipV="1">
            <a:off x="5567148" y="4348828"/>
            <a:ext cx="669089" cy="672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6D5C575-7D2E-4732-8193-0002CB136000}"/>
              </a:ext>
            </a:extLst>
          </p:cNvPr>
          <p:cNvSpPr/>
          <p:nvPr/>
        </p:nvSpPr>
        <p:spPr>
          <a:xfrm>
            <a:off x="4278473" y="4812594"/>
            <a:ext cx="806313" cy="27023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포함</a:t>
            </a: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4509AA9-C6A6-46E4-A0F1-24FE6EA16D1F}"/>
              </a:ext>
            </a:extLst>
          </p:cNvPr>
          <p:cNvSpPr/>
          <p:nvPr/>
        </p:nvSpPr>
        <p:spPr>
          <a:xfrm>
            <a:off x="4261644" y="3089103"/>
            <a:ext cx="806313" cy="27023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이동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4E09B6A-3F65-4D31-A3A7-F30B00C310A8}"/>
              </a:ext>
            </a:extLst>
          </p:cNvPr>
          <p:cNvCxnSpPr>
            <a:cxnSpLocks/>
          </p:cNvCxnSpPr>
          <p:nvPr/>
        </p:nvCxnSpPr>
        <p:spPr>
          <a:xfrm>
            <a:off x="8680424" y="5167478"/>
            <a:ext cx="351157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9AEC8BD-152A-47FC-924F-0B1BEF0CFF59}"/>
              </a:ext>
            </a:extLst>
          </p:cNvPr>
          <p:cNvGrpSpPr/>
          <p:nvPr/>
        </p:nvGrpSpPr>
        <p:grpSpPr>
          <a:xfrm>
            <a:off x="9706136" y="374127"/>
            <a:ext cx="1653660" cy="959229"/>
            <a:chOff x="9832354" y="987148"/>
            <a:chExt cx="1653660" cy="959229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35183AC0-FBEC-415D-A7C2-AD3CA400829B}"/>
                </a:ext>
              </a:extLst>
            </p:cNvPr>
            <p:cNvSpPr/>
            <p:nvPr/>
          </p:nvSpPr>
          <p:spPr>
            <a:xfrm>
              <a:off x="9832354" y="987148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Header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13DB8F5-7B29-4BF3-92B8-DB46DDB34622}"/>
                </a:ext>
              </a:extLst>
            </p:cNvPr>
            <p:cNvSpPr/>
            <p:nvPr/>
          </p:nvSpPr>
          <p:spPr>
            <a:xfrm>
              <a:off x="9832354" y="1282906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로고 및 타이틀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E2E6EB2-8AB7-4EA4-97C7-6737ED91FF12}"/>
              </a:ext>
            </a:extLst>
          </p:cNvPr>
          <p:cNvGrpSpPr/>
          <p:nvPr/>
        </p:nvGrpSpPr>
        <p:grpSpPr>
          <a:xfrm>
            <a:off x="9706136" y="1554021"/>
            <a:ext cx="1653660" cy="955402"/>
            <a:chOff x="9832354" y="2399296"/>
            <a:chExt cx="1653660" cy="955402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AF43DD7-792B-45FA-9A0A-FF181C05B173}"/>
                </a:ext>
              </a:extLst>
            </p:cNvPr>
            <p:cNvSpPr/>
            <p:nvPr/>
          </p:nvSpPr>
          <p:spPr>
            <a:xfrm>
              <a:off x="9832354" y="2399296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Navigation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E1601DE3-1A97-4F4B-9AE4-11D3B66756F2}"/>
                </a:ext>
              </a:extLst>
            </p:cNvPr>
            <p:cNvSpPr/>
            <p:nvPr/>
          </p:nvSpPr>
          <p:spPr>
            <a:xfrm>
              <a:off x="9832354" y="2691227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견적 마법사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009ED3BA-8FB2-41B4-93B9-3F60A2A59335}"/>
              </a:ext>
            </a:extLst>
          </p:cNvPr>
          <p:cNvGrpSpPr/>
          <p:nvPr/>
        </p:nvGrpSpPr>
        <p:grpSpPr>
          <a:xfrm>
            <a:off x="9706136" y="2730088"/>
            <a:ext cx="1653660" cy="959228"/>
            <a:chOff x="9832354" y="3811444"/>
            <a:chExt cx="1653660" cy="959228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6BCC573-4E77-4FFA-A191-3A3B3685B45C}"/>
                </a:ext>
              </a:extLst>
            </p:cNvPr>
            <p:cNvSpPr/>
            <p:nvPr/>
          </p:nvSpPr>
          <p:spPr>
            <a:xfrm>
              <a:off x="9832354" y="3811444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Article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1DB7C3F-6CA0-435A-9270-146D0255EB85}"/>
                </a:ext>
              </a:extLst>
            </p:cNvPr>
            <p:cNvSpPr/>
            <p:nvPr/>
          </p:nvSpPr>
          <p:spPr>
            <a:xfrm>
              <a:off x="9832354" y="4107201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본문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307D879-E4EB-4C84-BAE3-A27E11DFD8EE}"/>
              </a:ext>
            </a:extLst>
          </p:cNvPr>
          <p:cNvGrpSpPr/>
          <p:nvPr/>
        </p:nvGrpSpPr>
        <p:grpSpPr>
          <a:xfrm>
            <a:off x="9706136" y="3909982"/>
            <a:ext cx="1653660" cy="959228"/>
            <a:chOff x="9832354" y="5223591"/>
            <a:chExt cx="1653660" cy="959228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8DF4933-9210-4F0C-9555-3D0339B284B0}"/>
                </a:ext>
              </a:extLst>
            </p:cNvPr>
            <p:cNvSpPr/>
            <p:nvPr/>
          </p:nvSpPr>
          <p:spPr>
            <a:xfrm>
              <a:off x="9832354" y="5223591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Footer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7BC1A18-BC61-4797-B458-EE470C5B2158}"/>
                </a:ext>
              </a:extLst>
            </p:cNvPr>
            <p:cNvSpPr/>
            <p:nvPr/>
          </p:nvSpPr>
          <p:spPr>
            <a:xfrm>
              <a:off x="9832354" y="5519348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사이트 소개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FFAB9A2-E6FC-4AD2-B102-BEF03F256AC9}"/>
              </a:ext>
            </a:extLst>
          </p:cNvPr>
          <p:cNvSpPr/>
          <p:nvPr/>
        </p:nvSpPr>
        <p:spPr>
          <a:xfrm>
            <a:off x="8321942" y="4993216"/>
            <a:ext cx="71696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JS</a:t>
            </a: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50F7936B-46D3-42EF-BF3C-642DA5C7BB53}"/>
              </a:ext>
            </a:extLst>
          </p:cNvPr>
          <p:cNvGrpSpPr/>
          <p:nvPr/>
        </p:nvGrpSpPr>
        <p:grpSpPr>
          <a:xfrm>
            <a:off x="9706136" y="5465747"/>
            <a:ext cx="1653660" cy="959228"/>
            <a:chOff x="9832354" y="5223591"/>
            <a:chExt cx="1653660" cy="959228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FCD66FF2-BDB3-4390-AE67-7D78A94FF0E4}"/>
                </a:ext>
              </a:extLst>
            </p:cNvPr>
            <p:cNvSpPr/>
            <p:nvPr/>
          </p:nvSpPr>
          <p:spPr>
            <a:xfrm>
              <a:off x="9832354" y="5223591"/>
              <a:ext cx="1653660" cy="295757"/>
            </a:xfrm>
            <a:prstGeom prst="rect">
              <a:avLst/>
            </a:prstGeom>
            <a:solidFill>
              <a:schemeClr val="accent6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Global</a:t>
              </a: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9473A5FF-B252-456F-80A9-6540FF4C6BA6}"/>
                </a:ext>
              </a:extLst>
            </p:cNvPr>
            <p:cNvSpPr/>
            <p:nvPr/>
          </p:nvSpPr>
          <p:spPr>
            <a:xfrm>
              <a:off x="9832354" y="5519348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다양한 기능 제공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3962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8CD10F22-995D-45DF-AE4E-9D137C7ABF80}"/>
              </a:ext>
            </a:extLst>
          </p:cNvPr>
          <p:cNvCxnSpPr>
            <a:cxnSpLocks/>
          </p:cNvCxnSpPr>
          <p:nvPr/>
        </p:nvCxnSpPr>
        <p:spPr>
          <a:xfrm>
            <a:off x="8515309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B82484E6-9697-41DA-8E2A-AEB924ACE6EB}"/>
              </a:ext>
            </a:extLst>
          </p:cNvPr>
          <p:cNvCxnSpPr>
            <a:cxnSpLocks/>
          </p:cNvCxnSpPr>
          <p:nvPr/>
        </p:nvCxnSpPr>
        <p:spPr>
          <a:xfrm>
            <a:off x="9952162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015C9A2-09EC-42AA-84D5-397E3F164D4F}"/>
              </a:ext>
            </a:extLst>
          </p:cNvPr>
          <p:cNvCxnSpPr>
            <a:cxnSpLocks/>
          </p:cNvCxnSpPr>
          <p:nvPr/>
        </p:nvCxnSpPr>
        <p:spPr>
          <a:xfrm>
            <a:off x="189567" y="1597404"/>
            <a:ext cx="607778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FDA9CBC-B6F2-4406-9C18-21DCF0A8920E}"/>
              </a:ext>
            </a:extLst>
          </p:cNvPr>
          <p:cNvCxnSpPr>
            <a:cxnSpLocks/>
          </p:cNvCxnSpPr>
          <p:nvPr/>
        </p:nvCxnSpPr>
        <p:spPr>
          <a:xfrm>
            <a:off x="6267348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10ACBFC-9BA0-4B0B-B760-6353EE3AD778}"/>
              </a:ext>
            </a:extLst>
          </p:cNvPr>
          <p:cNvSpPr txBox="1"/>
          <p:nvPr/>
        </p:nvSpPr>
        <p:spPr>
          <a:xfrm>
            <a:off x="2232536" y="2583034"/>
            <a:ext cx="3457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생산성과 통일성 향상을 위한 프레임워크 개발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6C6CA-A9F6-4A10-9FC9-7431100F920B}"/>
              </a:ext>
            </a:extLst>
          </p:cNvPr>
          <p:cNvSpPr txBox="1"/>
          <p:nvPr/>
        </p:nvSpPr>
        <p:spPr>
          <a:xfrm>
            <a:off x="2214064" y="2129962"/>
            <a:ext cx="3310781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프레임워크 개발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DA7A2-7981-4A1D-B10C-D1E81E24E873}"/>
              </a:ext>
            </a:extLst>
          </p:cNvPr>
          <p:cNvSpPr txBox="1"/>
          <p:nvPr/>
        </p:nvSpPr>
        <p:spPr>
          <a:xfrm>
            <a:off x="1274441" y="2072285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01</a:t>
            </a:r>
            <a:endParaRPr lang="ko-KR" altLang="en-US" sz="4800" b="1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935843-713A-4FD3-B289-8AD8D08026BA}"/>
              </a:ext>
            </a:extLst>
          </p:cNvPr>
          <p:cNvSpPr txBox="1"/>
          <p:nvPr/>
        </p:nvSpPr>
        <p:spPr>
          <a:xfrm>
            <a:off x="2232538" y="3931712"/>
            <a:ext cx="3449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프레임워크를 바탕으로 통합 개발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27DC3-7DA0-47EB-81C8-8E58AA244ED6}"/>
              </a:ext>
            </a:extLst>
          </p:cNvPr>
          <p:cNvSpPr txBox="1"/>
          <p:nvPr/>
        </p:nvSpPr>
        <p:spPr>
          <a:xfrm>
            <a:off x="2214065" y="3459978"/>
            <a:ext cx="3881933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통합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2C7640-7262-4750-8B51-C3D6034306B3}"/>
              </a:ext>
            </a:extLst>
          </p:cNvPr>
          <p:cNvSpPr txBox="1"/>
          <p:nvPr/>
        </p:nvSpPr>
        <p:spPr>
          <a:xfrm>
            <a:off x="1274441" y="3402301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02</a:t>
            </a:r>
            <a:endParaRPr lang="ko-KR" altLang="en-US" sz="4800" b="1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2686A-333D-435F-994F-E054DF928D1C}"/>
              </a:ext>
            </a:extLst>
          </p:cNvPr>
          <p:cNvSpPr txBox="1"/>
          <p:nvPr/>
        </p:nvSpPr>
        <p:spPr>
          <a:xfrm>
            <a:off x="2232538" y="5204966"/>
            <a:ext cx="3243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각 페이지에 필요한 내용을 추가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C6CB00-E25F-4C96-8427-2E715AA47C93}"/>
              </a:ext>
            </a:extLst>
          </p:cNvPr>
          <p:cNvSpPr txBox="1"/>
          <p:nvPr/>
        </p:nvSpPr>
        <p:spPr>
          <a:xfrm>
            <a:off x="2214065" y="4751894"/>
            <a:ext cx="3881933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데이터 추가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87D911-AD24-4474-9B81-9DBC47FEEF06}"/>
              </a:ext>
            </a:extLst>
          </p:cNvPr>
          <p:cNvSpPr txBox="1"/>
          <p:nvPr/>
        </p:nvSpPr>
        <p:spPr>
          <a:xfrm>
            <a:off x="1274441" y="4732317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03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BD5E289-7D0E-409B-8BE9-8E0A5D16883A}"/>
              </a:ext>
            </a:extLst>
          </p:cNvPr>
          <p:cNvCxnSpPr>
            <a:cxnSpLocks/>
          </p:cNvCxnSpPr>
          <p:nvPr/>
        </p:nvCxnSpPr>
        <p:spPr>
          <a:xfrm>
            <a:off x="1064243" y="1597404"/>
            <a:ext cx="0" cy="460884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E825407-0AFE-4CF2-9DC6-A81909199FDE}"/>
              </a:ext>
            </a:extLst>
          </p:cNvPr>
          <p:cNvSpPr/>
          <p:nvPr/>
        </p:nvSpPr>
        <p:spPr>
          <a:xfrm>
            <a:off x="5909470" y="1427342"/>
            <a:ext cx="715755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자료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1C4502B-59FB-4970-A01B-B34856EABE8D}"/>
              </a:ext>
            </a:extLst>
          </p:cNvPr>
          <p:cNvSpPr txBox="1"/>
          <p:nvPr/>
        </p:nvSpPr>
        <p:spPr>
          <a:xfrm>
            <a:off x="671663" y="569518"/>
            <a:ext cx="412355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데이터 추가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6FD6C5A-5D32-4B93-B099-88C01F072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856" y="3739633"/>
            <a:ext cx="3494350" cy="20245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DBD6634-F989-47A2-B44C-C35141EA974B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E35DB94-547B-4970-9CBC-ED2B4B07A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856" y="1093845"/>
            <a:ext cx="3494349" cy="16609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1219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909C5E8-1057-4C52-99BB-59BA2B25BB1C}"/>
              </a:ext>
            </a:extLst>
          </p:cNvPr>
          <p:cNvSpPr txBox="1"/>
          <p:nvPr/>
        </p:nvSpPr>
        <p:spPr>
          <a:xfrm>
            <a:off x="671664" y="570616"/>
            <a:ext cx="327300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추가 예시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A0F93-E861-44D5-BFE2-E33868203BE2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C360172-801F-43D8-946C-154DDBC704B7}"/>
              </a:ext>
            </a:extLst>
          </p:cNvPr>
          <p:cNvCxnSpPr>
            <a:cxnSpLocks/>
          </p:cNvCxnSpPr>
          <p:nvPr/>
        </p:nvCxnSpPr>
        <p:spPr>
          <a:xfrm>
            <a:off x="7376972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0841078-CC8D-426D-9261-C121D7D0CDD5}"/>
              </a:ext>
            </a:extLst>
          </p:cNvPr>
          <p:cNvCxnSpPr>
            <a:cxnSpLocks/>
          </p:cNvCxnSpPr>
          <p:nvPr/>
        </p:nvCxnSpPr>
        <p:spPr>
          <a:xfrm>
            <a:off x="8813825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4EBB0B-9CCD-4F22-89C8-A6AE21D11EF7}"/>
              </a:ext>
            </a:extLst>
          </p:cNvPr>
          <p:cNvSpPr/>
          <p:nvPr/>
        </p:nvSpPr>
        <p:spPr>
          <a:xfrm>
            <a:off x="7086962" y="430561"/>
            <a:ext cx="2008962" cy="40758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Before -&gt; After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6E239C9-D86D-4FDA-9A6E-3755BB2FC58A}"/>
              </a:ext>
            </a:extLst>
          </p:cNvPr>
          <p:cNvCxnSpPr>
            <a:cxnSpLocks/>
          </p:cNvCxnSpPr>
          <p:nvPr/>
        </p:nvCxnSpPr>
        <p:spPr>
          <a:xfrm flipH="1">
            <a:off x="2" y="1569072"/>
            <a:ext cx="441337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37B5F63-D78C-47A3-9713-75E2D7EB86DB}"/>
              </a:ext>
            </a:extLst>
          </p:cNvPr>
          <p:cNvCxnSpPr>
            <a:cxnSpLocks/>
          </p:cNvCxnSpPr>
          <p:nvPr/>
        </p:nvCxnSpPr>
        <p:spPr>
          <a:xfrm>
            <a:off x="4413381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210E4C5-C53C-4FD2-8FA3-66160F2810B1}"/>
              </a:ext>
            </a:extLst>
          </p:cNvPr>
          <p:cNvSpPr/>
          <p:nvPr/>
        </p:nvSpPr>
        <p:spPr>
          <a:xfrm>
            <a:off x="4232248" y="1389072"/>
            <a:ext cx="36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1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F1E72F0-516C-4B57-864C-294AA0274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561" y="3922251"/>
            <a:ext cx="4866246" cy="21923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D21137-7406-4917-B4C1-E84B77397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560" y="1268705"/>
            <a:ext cx="4866247" cy="21670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E71D259-72FA-4EC7-ABDB-A9C320EB3C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671" y="2124606"/>
            <a:ext cx="3279215" cy="31643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3298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909C5E8-1057-4C52-99BB-59BA2B25BB1C}"/>
              </a:ext>
            </a:extLst>
          </p:cNvPr>
          <p:cNvSpPr txBox="1"/>
          <p:nvPr/>
        </p:nvSpPr>
        <p:spPr>
          <a:xfrm>
            <a:off x="671664" y="570616"/>
            <a:ext cx="327300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추가 예시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A0F93-E861-44D5-BFE2-E33868203BE2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C360172-801F-43D8-946C-154DDBC704B7}"/>
              </a:ext>
            </a:extLst>
          </p:cNvPr>
          <p:cNvCxnSpPr>
            <a:cxnSpLocks/>
          </p:cNvCxnSpPr>
          <p:nvPr/>
        </p:nvCxnSpPr>
        <p:spPr>
          <a:xfrm>
            <a:off x="7376972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0841078-CC8D-426D-9261-C121D7D0CDD5}"/>
              </a:ext>
            </a:extLst>
          </p:cNvPr>
          <p:cNvCxnSpPr>
            <a:cxnSpLocks/>
          </p:cNvCxnSpPr>
          <p:nvPr/>
        </p:nvCxnSpPr>
        <p:spPr>
          <a:xfrm>
            <a:off x="8813825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4EBB0B-9CCD-4F22-89C8-A6AE21D11EF7}"/>
              </a:ext>
            </a:extLst>
          </p:cNvPr>
          <p:cNvSpPr/>
          <p:nvPr/>
        </p:nvSpPr>
        <p:spPr>
          <a:xfrm>
            <a:off x="7086962" y="430561"/>
            <a:ext cx="2008962" cy="40758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Before -&gt; After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AAA5A8-C165-489A-9F12-652378128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008" y="3903843"/>
            <a:ext cx="4843820" cy="21343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6E239C9-D86D-4FDA-9A6E-3755BB2FC58A}"/>
              </a:ext>
            </a:extLst>
          </p:cNvPr>
          <p:cNvCxnSpPr>
            <a:cxnSpLocks/>
          </p:cNvCxnSpPr>
          <p:nvPr/>
        </p:nvCxnSpPr>
        <p:spPr>
          <a:xfrm flipH="1">
            <a:off x="2" y="1569072"/>
            <a:ext cx="441337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37B5F63-D78C-47A3-9713-75E2D7EB86DB}"/>
              </a:ext>
            </a:extLst>
          </p:cNvPr>
          <p:cNvCxnSpPr>
            <a:cxnSpLocks/>
          </p:cNvCxnSpPr>
          <p:nvPr/>
        </p:nvCxnSpPr>
        <p:spPr>
          <a:xfrm>
            <a:off x="4413381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210E4C5-C53C-4FD2-8FA3-66160F2810B1}"/>
              </a:ext>
            </a:extLst>
          </p:cNvPr>
          <p:cNvSpPr/>
          <p:nvPr/>
        </p:nvSpPr>
        <p:spPr>
          <a:xfrm>
            <a:off x="4232248" y="1389072"/>
            <a:ext cx="36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2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B57A5FF-AFBF-4953-B655-629869A91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7631" y="1266698"/>
            <a:ext cx="4843820" cy="21595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1F98E4F-5DDF-4CE8-93BD-6BA11AFA5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86" y="2137505"/>
            <a:ext cx="3464311" cy="37954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3332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>
            <a:extLst>
              <a:ext uri="{FF2B5EF4-FFF2-40B4-BE49-F238E27FC236}">
                <a16:creationId xmlns:a16="http://schemas.microsoft.com/office/drawing/2014/main" id="{0A8C9803-DBD4-4DEE-B038-96328742AFBD}"/>
              </a:ext>
            </a:extLst>
          </p:cNvPr>
          <p:cNvSpPr/>
          <p:nvPr/>
        </p:nvSpPr>
        <p:spPr>
          <a:xfrm>
            <a:off x="8804605" y="3476000"/>
            <a:ext cx="1073012" cy="27362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부품 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A32E22-66BD-45CA-9971-BD03A8F2B644}"/>
              </a:ext>
            </a:extLst>
          </p:cNvPr>
          <p:cNvSpPr txBox="1"/>
          <p:nvPr/>
        </p:nvSpPr>
        <p:spPr>
          <a:xfrm>
            <a:off x="748722" y="1466393"/>
            <a:ext cx="5005521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“</a:t>
            </a:r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Com-On”</a:t>
            </a:r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의 주요 기능입니다</a:t>
            </a:r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</a:t>
            </a:r>
            <a:endParaRPr lang="ko-KR" altLang="en-US" sz="220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7B05F79-1BFD-4F81-B611-76169F2E8B59}"/>
              </a:ext>
            </a:extLst>
          </p:cNvPr>
          <p:cNvCxnSpPr>
            <a:cxnSpLocks/>
          </p:cNvCxnSpPr>
          <p:nvPr/>
        </p:nvCxnSpPr>
        <p:spPr>
          <a:xfrm>
            <a:off x="373224" y="1997233"/>
            <a:ext cx="1181877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06F015C-00A0-40D7-8A17-28EA4B6B0002}"/>
              </a:ext>
            </a:extLst>
          </p:cNvPr>
          <p:cNvCxnSpPr>
            <a:cxnSpLocks/>
          </p:cNvCxnSpPr>
          <p:nvPr/>
        </p:nvCxnSpPr>
        <p:spPr>
          <a:xfrm>
            <a:off x="9877618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79AA4F5-47FA-4DF8-A366-D2A4B80800E2}"/>
              </a:ext>
            </a:extLst>
          </p:cNvPr>
          <p:cNvCxnSpPr>
            <a:cxnSpLocks/>
          </p:cNvCxnSpPr>
          <p:nvPr/>
        </p:nvCxnSpPr>
        <p:spPr>
          <a:xfrm>
            <a:off x="7720952" y="1997231"/>
            <a:ext cx="0" cy="228843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7600D43-E4FC-4075-B54D-BB896CAA0967}"/>
              </a:ext>
            </a:extLst>
          </p:cNvPr>
          <p:cNvCxnSpPr>
            <a:cxnSpLocks/>
          </p:cNvCxnSpPr>
          <p:nvPr/>
        </p:nvCxnSpPr>
        <p:spPr>
          <a:xfrm>
            <a:off x="8804603" y="1997232"/>
            <a:ext cx="0" cy="60257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3B4F643-C168-41BE-9634-50DD4AB54B5D}"/>
              </a:ext>
            </a:extLst>
          </p:cNvPr>
          <p:cNvSpPr txBox="1"/>
          <p:nvPr/>
        </p:nvSpPr>
        <p:spPr>
          <a:xfrm>
            <a:off x="4765683" y="6357787"/>
            <a:ext cx="2660635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웹프로그래밍및실습</a:t>
            </a:r>
            <a:r>
              <a:rPr lang="ko-KR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(003)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3A38890-265C-4167-9906-14CDF5772890}"/>
              </a:ext>
            </a:extLst>
          </p:cNvPr>
          <p:cNvCxnSpPr>
            <a:cxnSpLocks/>
          </p:cNvCxnSpPr>
          <p:nvPr/>
        </p:nvCxnSpPr>
        <p:spPr>
          <a:xfrm>
            <a:off x="0" y="6205836"/>
            <a:ext cx="98878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BD03E9D-F374-460A-A5F1-666A530CB252}"/>
              </a:ext>
            </a:extLst>
          </p:cNvPr>
          <p:cNvSpPr txBox="1"/>
          <p:nvPr/>
        </p:nvSpPr>
        <p:spPr>
          <a:xfrm>
            <a:off x="671664" y="551954"/>
            <a:ext cx="484272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주요 기능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B590E93-AFA5-4FFA-8A48-3395E8818047}"/>
              </a:ext>
            </a:extLst>
          </p:cNvPr>
          <p:cNvCxnSpPr>
            <a:cxnSpLocks/>
          </p:cNvCxnSpPr>
          <p:nvPr/>
        </p:nvCxnSpPr>
        <p:spPr>
          <a:xfrm>
            <a:off x="1868519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CCB6BF2-8E5B-40F7-9BDA-5ECDA07AD921}"/>
              </a:ext>
            </a:extLst>
          </p:cNvPr>
          <p:cNvSpPr txBox="1"/>
          <p:nvPr/>
        </p:nvSpPr>
        <p:spPr>
          <a:xfrm>
            <a:off x="2195708" y="2817123"/>
            <a:ext cx="3641010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부품의 기능과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추천 정보 제공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사용자의 조립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PC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이해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도움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24D0D18-F93A-43D7-996F-9652CE7C5C45}"/>
              </a:ext>
            </a:extLst>
          </p:cNvPr>
          <p:cNvSpPr txBox="1"/>
          <p:nvPr/>
        </p:nvSpPr>
        <p:spPr>
          <a:xfrm>
            <a:off x="1990122" y="2440942"/>
            <a:ext cx="4113933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1.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부품 설명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739442A-9489-4CE3-A0B8-ED0B6EA0AA92}"/>
              </a:ext>
            </a:extLst>
          </p:cNvPr>
          <p:cNvSpPr txBox="1"/>
          <p:nvPr/>
        </p:nvSpPr>
        <p:spPr>
          <a:xfrm>
            <a:off x="2195708" y="4697273"/>
            <a:ext cx="3404499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사용자 중심의 직관적인 용도로 구분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선택지를 최소화하여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사용자의 편의성 증진</a:t>
            </a:r>
            <a:endParaRPr lang="en-US" altLang="ko-KR" sz="10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08DCC64-C87A-4C10-AB0F-AB767B56F4D2}"/>
              </a:ext>
            </a:extLst>
          </p:cNvPr>
          <p:cNvSpPr txBox="1"/>
          <p:nvPr/>
        </p:nvSpPr>
        <p:spPr>
          <a:xfrm>
            <a:off x="1990122" y="4321092"/>
            <a:ext cx="2117185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견적 마법사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DC667F7B-6636-43C5-A6FA-A60E7C564E98}"/>
              </a:ext>
            </a:extLst>
          </p:cNvPr>
          <p:cNvCxnSpPr>
            <a:cxnSpLocks/>
          </p:cNvCxnSpPr>
          <p:nvPr/>
        </p:nvCxnSpPr>
        <p:spPr>
          <a:xfrm>
            <a:off x="1868519" y="3879906"/>
            <a:ext cx="500552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B59583C-E9C2-49A2-9696-BFF92FB40903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 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2 3 4 5 6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75B058-27CC-45F7-830C-1A12F62DC6A0}"/>
              </a:ext>
            </a:extLst>
          </p:cNvPr>
          <p:cNvSpPr/>
          <p:nvPr/>
        </p:nvSpPr>
        <p:spPr>
          <a:xfrm>
            <a:off x="8793964" y="5187709"/>
            <a:ext cx="1083653" cy="385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accent5"/>
                </a:solidFill>
                <a:latin typeface="+mn-ea"/>
              </a:rPr>
              <a:t>사무용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DFB2E3C-A4F3-4F67-94B7-01DDD3664DDB}"/>
              </a:ext>
            </a:extLst>
          </p:cNvPr>
          <p:cNvSpPr/>
          <p:nvPr/>
        </p:nvSpPr>
        <p:spPr>
          <a:xfrm>
            <a:off x="7720952" y="5187709"/>
            <a:ext cx="1083653" cy="385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accent6"/>
                </a:solidFill>
                <a:latin typeface="+mn-ea"/>
              </a:rPr>
              <a:t>게임용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AB0E2F6-7320-496D-A4F5-CC945556B218}"/>
              </a:ext>
            </a:extLst>
          </p:cNvPr>
          <p:cNvSpPr/>
          <p:nvPr/>
        </p:nvSpPr>
        <p:spPr>
          <a:xfrm>
            <a:off x="7720952" y="4285662"/>
            <a:ext cx="1083653" cy="90204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10B22D-F66E-4024-8876-B4934404CC7C}"/>
              </a:ext>
            </a:extLst>
          </p:cNvPr>
          <p:cNvSpPr/>
          <p:nvPr/>
        </p:nvSpPr>
        <p:spPr>
          <a:xfrm>
            <a:off x="8804605" y="4285662"/>
            <a:ext cx="1073012" cy="90204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A214988-4DA3-45BD-92CE-2106B8389271}"/>
              </a:ext>
            </a:extLst>
          </p:cNvPr>
          <p:cNvSpPr/>
          <p:nvPr/>
        </p:nvSpPr>
        <p:spPr>
          <a:xfrm>
            <a:off x="8804603" y="2599802"/>
            <a:ext cx="1073014" cy="27362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부품 개요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A0A519D-260C-42F2-948E-2DB58A03F0C1}"/>
              </a:ext>
            </a:extLst>
          </p:cNvPr>
          <p:cNvSpPr/>
          <p:nvPr/>
        </p:nvSpPr>
        <p:spPr>
          <a:xfrm>
            <a:off x="8804605" y="2873431"/>
            <a:ext cx="1073011" cy="59859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7" name="그래픽 36" descr="게임 컨트롤러">
            <a:extLst>
              <a:ext uri="{FF2B5EF4-FFF2-40B4-BE49-F238E27FC236}">
                <a16:creationId xmlns:a16="http://schemas.microsoft.com/office/drawing/2014/main" id="{7CC8304B-729B-435E-AA86-F46BA2D02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6779" y="4348916"/>
            <a:ext cx="792000" cy="792000"/>
          </a:xfrm>
          <a:prstGeom prst="rect">
            <a:avLst/>
          </a:prstGeom>
        </p:spPr>
      </p:pic>
      <p:pic>
        <p:nvPicPr>
          <p:cNvPr id="43" name="그래픽 42" descr="용지">
            <a:extLst>
              <a:ext uri="{FF2B5EF4-FFF2-40B4-BE49-F238E27FC236}">
                <a16:creationId xmlns:a16="http://schemas.microsoft.com/office/drawing/2014/main" id="{3C130FF1-EAEE-4B2B-B649-5538415F7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11790" y="4420916"/>
            <a:ext cx="648000" cy="648000"/>
          </a:xfrm>
          <a:prstGeom prst="rect">
            <a:avLst/>
          </a:prstGeom>
        </p:spPr>
      </p:pic>
      <p:pic>
        <p:nvPicPr>
          <p:cNvPr id="3" name="그래픽 2" descr="프로세서">
            <a:extLst>
              <a:ext uri="{FF2B5EF4-FFF2-40B4-BE49-F238E27FC236}">
                <a16:creationId xmlns:a16="http://schemas.microsoft.com/office/drawing/2014/main" id="{190CCB77-0264-4B86-9B6A-30E4E36F34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86443" y="2909735"/>
            <a:ext cx="523838" cy="5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988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A552CED-4DB2-4DB6-B3D3-EC9558C8D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2324"/>
            <a:ext cx="12192000" cy="5581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09C5E8-1057-4C52-99BB-59BA2B25BB1C}"/>
              </a:ext>
            </a:extLst>
          </p:cNvPr>
          <p:cNvSpPr txBox="1"/>
          <p:nvPr/>
        </p:nvSpPr>
        <p:spPr>
          <a:xfrm>
            <a:off x="671664" y="570616"/>
            <a:ext cx="340581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추가 결과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013E2D4-BE1A-4F78-8FE7-C39E95D4A702}"/>
              </a:ext>
            </a:extLst>
          </p:cNvPr>
          <p:cNvCxnSpPr>
            <a:cxnSpLocks/>
          </p:cNvCxnSpPr>
          <p:nvPr/>
        </p:nvCxnSpPr>
        <p:spPr>
          <a:xfrm flipH="1">
            <a:off x="1" y="1569072"/>
            <a:ext cx="390019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AD35EC2-A3B4-4E5F-87F9-D48D6FE04889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122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941E6CE-2E4D-4188-B12E-BF65602A3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1246"/>
            <a:ext cx="12192000" cy="535305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013E2D4-BE1A-4F78-8FE7-C39E95D4A702}"/>
              </a:ext>
            </a:extLst>
          </p:cNvPr>
          <p:cNvCxnSpPr>
            <a:cxnSpLocks/>
          </p:cNvCxnSpPr>
          <p:nvPr/>
        </p:nvCxnSpPr>
        <p:spPr>
          <a:xfrm flipH="1">
            <a:off x="1" y="1569072"/>
            <a:ext cx="390019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2230D2F-D771-4E49-B6A4-138A26EEF965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66EFA0-3DCB-4006-801D-BD9FBB638486}"/>
              </a:ext>
            </a:extLst>
          </p:cNvPr>
          <p:cNvSpPr txBox="1"/>
          <p:nvPr/>
        </p:nvSpPr>
        <p:spPr>
          <a:xfrm>
            <a:off x="671664" y="570616"/>
            <a:ext cx="340581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추가 결과</a:t>
            </a:r>
          </a:p>
        </p:txBody>
      </p:sp>
    </p:spTree>
    <p:extLst>
      <p:ext uri="{BB962C8B-B14F-4D97-AF65-F5344CB8AC3E}">
        <p14:creationId xmlns:p14="http://schemas.microsoft.com/office/powerpoint/2010/main" val="680167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AEDC7C1-E2BB-4F41-B6C3-90F6F564B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" y="4457700"/>
            <a:ext cx="12194453" cy="2400300"/>
          </a:xfrm>
          <a:prstGeom prst="rect">
            <a:avLst/>
          </a:prstGeom>
          <a:noFill/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BB7C9A1-51F2-4D67-B5F8-528844845FB1}"/>
              </a:ext>
            </a:extLst>
          </p:cNvPr>
          <p:cNvGrpSpPr/>
          <p:nvPr/>
        </p:nvGrpSpPr>
        <p:grpSpPr>
          <a:xfrm>
            <a:off x="0" y="1490764"/>
            <a:ext cx="12192000" cy="2175212"/>
            <a:chOff x="0" y="1524000"/>
            <a:chExt cx="12192000" cy="2298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55D5101-BE3F-4388-A1EF-EEF456B0497E}"/>
                </a:ext>
              </a:extLst>
            </p:cNvPr>
            <p:cNvSpPr/>
            <p:nvPr/>
          </p:nvSpPr>
          <p:spPr>
            <a:xfrm>
              <a:off x="0" y="1524000"/>
              <a:ext cx="12192000" cy="22987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6794D7-62D3-4AA3-A8D1-0090AB47810D}"/>
                </a:ext>
              </a:extLst>
            </p:cNvPr>
            <p:cNvSpPr txBox="1"/>
            <p:nvPr/>
          </p:nvSpPr>
          <p:spPr>
            <a:xfrm>
              <a:off x="976313" y="1595182"/>
              <a:ext cx="10239375" cy="13985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8000" b="1" dirty="0">
                  <a:solidFill>
                    <a:schemeClr val="bg1"/>
                  </a:solidFill>
                  <a:cs typeface="Arial" pitchFamily="34" charset="0"/>
                </a:rPr>
                <a:t>전체 구조도</a:t>
              </a:r>
              <a:endParaRPr lang="en-US" altLang="ko-KR" sz="8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09B073-F3F2-4FE8-8A28-B719C727DC94}"/>
                </a:ext>
              </a:extLst>
            </p:cNvPr>
            <p:cNvSpPr txBox="1"/>
            <p:nvPr/>
          </p:nvSpPr>
          <p:spPr>
            <a:xfrm>
              <a:off x="2768748" y="3168329"/>
              <a:ext cx="6768953" cy="48787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프로젝트의 요소를 상세히 살펴봅니다</a:t>
              </a:r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.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CCDEE09-001C-4311-918E-927A6E771DF8}"/>
              </a:ext>
            </a:extLst>
          </p:cNvPr>
          <p:cNvSpPr txBox="1"/>
          <p:nvPr/>
        </p:nvSpPr>
        <p:spPr>
          <a:xfrm>
            <a:off x="4788484" y="834532"/>
            <a:ext cx="261503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1 2 3 4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5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463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2DEDCBF-1F6D-4F8B-8A81-74A166BF98C7}"/>
              </a:ext>
            </a:extLst>
          </p:cNvPr>
          <p:cNvCxnSpPr>
            <a:cxnSpLocks/>
          </p:cNvCxnSpPr>
          <p:nvPr/>
        </p:nvCxnSpPr>
        <p:spPr>
          <a:xfrm>
            <a:off x="297805" y="1675228"/>
            <a:ext cx="838261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9A6A01C-7D07-4B90-8E99-CD4885611E74}"/>
              </a:ext>
            </a:extLst>
          </p:cNvPr>
          <p:cNvCxnSpPr>
            <a:cxnSpLocks/>
          </p:cNvCxnSpPr>
          <p:nvPr/>
        </p:nvCxnSpPr>
        <p:spPr>
          <a:xfrm>
            <a:off x="8680424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E0E06-D0E6-4968-85B5-9F29DEEE79C9}"/>
              </a:ext>
            </a:extLst>
          </p:cNvPr>
          <p:cNvCxnSpPr>
            <a:cxnSpLocks/>
          </p:cNvCxnSpPr>
          <p:nvPr/>
        </p:nvCxnSpPr>
        <p:spPr>
          <a:xfrm>
            <a:off x="1231661" y="1675228"/>
            <a:ext cx="0" cy="480040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D7E45F-456A-4CDB-B78C-282B086BA889}"/>
              </a:ext>
            </a:extLst>
          </p:cNvPr>
          <p:cNvSpPr/>
          <p:nvPr/>
        </p:nvSpPr>
        <p:spPr>
          <a:xfrm>
            <a:off x="1231661" y="2367305"/>
            <a:ext cx="934261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HTML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4D922B-044D-4728-BEB0-A6376A360B89}"/>
              </a:ext>
            </a:extLst>
          </p:cNvPr>
          <p:cNvSpPr/>
          <p:nvPr/>
        </p:nvSpPr>
        <p:spPr>
          <a:xfrm>
            <a:off x="8321942" y="1505166"/>
            <a:ext cx="71696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CSS</a:t>
            </a:r>
          </a:p>
        </p:txBody>
      </p: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7562066E-927D-4EDB-856F-396E83B1951A}"/>
              </a:ext>
            </a:extLst>
          </p:cNvPr>
          <p:cNvCxnSpPr>
            <a:cxnSpLocks/>
            <a:stCxn id="114" idx="0"/>
            <a:endCxn id="100" idx="2"/>
          </p:cNvCxnSpPr>
          <p:nvPr/>
        </p:nvCxnSpPr>
        <p:spPr>
          <a:xfrm rot="16200000" flipV="1">
            <a:off x="5781351" y="3744473"/>
            <a:ext cx="924699" cy="2715385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41258582-CE2A-4E86-A628-6CF947AD76AF}"/>
              </a:ext>
            </a:extLst>
          </p:cNvPr>
          <p:cNvCxnSpPr>
            <a:cxnSpLocks/>
            <a:stCxn id="105" idx="0"/>
            <a:endCxn id="100" idx="2"/>
          </p:cNvCxnSpPr>
          <p:nvPr/>
        </p:nvCxnSpPr>
        <p:spPr>
          <a:xfrm rot="5400000" flipH="1" flipV="1">
            <a:off x="3063615" y="3742124"/>
            <a:ext cx="924699" cy="2720085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BF79387-8D1B-42F0-838E-8BD695AE58CA}"/>
              </a:ext>
            </a:extLst>
          </p:cNvPr>
          <p:cNvGrpSpPr/>
          <p:nvPr/>
        </p:nvGrpSpPr>
        <p:grpSpPr>
          <a:xfrm>
            <a:off x="4271372" y="2073901"/>
            <a:ext cx="1229269" cy="852213"/>
            <a:chOff x="3800507" y="1840371"/>
            <a:chExt cx="2316019" cy="852213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13D0BF2-3D80-49EF-A50C-B4D7B4C0B5B2}"/>
                </a:ext>
              </a:extLst>
            </p:cNvPr>
            <p:cNvSpPr/>
            <p:nvPr/>
          </p:nvSpPr>
          <p:spPr>
            <a:xfrm>
              <a:off x="3800507" y="1840371"/>
              <a:ext cx="231601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Home</a:t>
              </a: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C4FA4D1-9449-4D8F-A151-7206FE910228}"/>
                </a:ext>
              </a:extLst>
            </p:cNvPr>
            <p:cNvSpPr/>
            <p:nvPr/>
          </p:nvSpPr>
          <p:spPr>
            <a:xfrm>
              <a:off x="3800507" y="2110607"/>
              <a:ext cx="231601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홈페이지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5864C93-DC55-46C6-9D08-55EBFEDE1D0B}"/>
              </a:ext>
            </a:extLst>
          </p:cNvPr>
          <p:cNvCxnSpPr>
            <a:cxnSpLocks/>
            <a:stCxn id="96" idx="0"/>
            <a:endCxn id="84" idx="2"/>
          </p:cNvCxnSpPr>
          <p:nvPr/>
        </p:nvCxnSpPr>
        <p:spPr>
          <a:xfrm flipH="1" flipV="1">
            <a:off x="4886006" y="2926114"/>
            <a:ext cx="2248567" cy="86821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8C1F279-5383-4609-A5F7-01BF56AB83BA}"/>
              </a:ext>
            </a:extLst>
          </p:cNvPr>
          <p:cNvCxnSpPr>
            <a:cxnSpLocks/>
            <a:stCxn id="84" idx="2"/>
            <a:endCxn id="99" idx="0"/>
          </p:cNvCxnSpPr>
          <p:nvPr/>
        </p:nvCxnSpPr>
        <p:spPr>
          <a:xfrm>
            <a:off x="4886006" y="2926114"/>
            <a:ext cx="3" cy="86149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63E625B-37B1-4DFE-A6A8-26FF13E3F803}"/>
              </a:ext>
            </a:extLst>
          </p:cNvPr>
          <p:cNvCxnSpPr>
            <a:cxnSpLocks/>
            <a:stCxn id="102" idx="0"/>
            <a:endCxn id="84" idx="2"/>
          </p:cNvCxnSpPr>
          <p:nvPr/>
        </p:nvCxnSpPr>
        <p:spPr>
          <a:xfrm flipV="1">
            <a:off x="2854639" y="2926114"/>
            <a:ext cx="2031367" cy="8571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3F836C21-7C0A-4D0B-9A11-604844BEDD01}"/>
              </a:ext>
            </a:extLst>
          </p:cNvPr>
          <p:cNvGrpSpPr/>
          <p:nvPr/>
        </p:nvGrpSpPr>
        <p:grpSpPr>
          <a:xfrm>
            <a:off x="6236236" y="3794326"/>
            <a:ext cx="1796673" cy="852213"/>
            <a:chOff x="3309539" y="3443115"/>
            <a:chExt cx="1915753" cy="932703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DE3DA57-E097-4D33-8F23-C837076FCEFA}"/>
                </a:ext>
              </a:extLst>
            </p:cNvPr>
            <p:cNvSpPr/>
            <p:nvPr/>
          </p:nvSpPr>
          <p:spPr>
            <a:xfrm>
              <a:off x="3309539" y="3443115"/>
              <a:ext cx="1915753" cy="295757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PurchaseSite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EE27604-90C3-46DD-AC6C-F9ADC93F63F9}"/>
                </a:ext>
              </a:extLst>
            </p:cNvPr>
            <p:cNvSpPr/>
            <p:nvPr/>
          </p:nvSpPr>
          <p:spPr>
            <a:xfrm>
              <a:off x="3309540" y="3738873"/>
              <a:ext cx="1915752" cy="636945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구매 사이트 연결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46A09603-48E4-4860-B97B-0E412913EAE6}"/>
              </a:ext>
            </a:extLst>
          </p:cNvPr>
          <p:cNvGrpSpPr/>
          <p:nvPr/>
        </p:nvGrpSpPr>
        <p:grpSpPr>
          <a:xfrm>
            <a:off x="4204866" y="3787604"/>
            <a:ext cx="1362284" cy="852212"/>
            <a:chOff x="6753016" y="3625952"/>
            <a:chExt cx="1576261" cy="852212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3560FF1-9103-4EF0-8FD0-DFA64525295E}"/>
                </a:ext>
              </a:extLst>
            </p:cNvPr>
            <p:cNvSpPr/>
            <p:nvPr/>
          </p:nvSpPr>
          <p:spPr>
            <a:xfrm>
              <a:off x="6753017" y="3625952"/>
              <a:ext cx="1576260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Estimate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06D6E154-39FE-4F40-89EC-6F0826AE5886}"/>
                </a:ext>
              </a:extLst>
            </p:cNvPr>
            <p:cNvSpPr/>
            <p:nvPr/>
          </p:nvSpPr>
          <p:spPr>
            <a:xfrm>
              <a:off x="6753016" y="3896187"/>
              <a:ext cx="1576259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견적 산출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A345196B-E394-4182-9AFB-A428CF03EFFA}"/>
              </a:ext>
            </a:extLst>
          </p:cNvPr>
          <p:cNvGrpSpPr/>
          <p:nvPr/>
        </p:nvGrpSpPr>
        <p:grpSpPr>
          <a:xfrm>
            <a:off x="2173496" y="3783282"/>
            <a:ext cx="1362284" cy="852212"/>
            <a:chOff x="6753016" y="3625952"/>
            <a:chExt cx="1576261" cy="852212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D174DA6-EF1A-492F-A60A-643712664C4A}"/>
                </a:ext>
              </a:extLst>
            </p:cNvPr>
            <p:cNvSpPr/>
            <p:nvPr/>
          </p:nvSpPr>
          <p:spPr>
            <a:xfrm>
              <a:off x="6753017" y="3625952"/>
              <a:ext cx="1576260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KnowParts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F2F4905F-5891-4585-A63F-62E0D5334797}"/>
                </a:ext>
              </a:extLst>
            </p:cNvPr>
            <p:cNvSpPr/>
            <p:nvPr/>
          </p:nvSpPr>
          <p:spPr>
            <a:xfrm>
              <a:off x="6753016" y="3896187"/>
              <a:ext cx="1576259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부품 알고가기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CD1C5FFA-53BB-4526-AD2B-960F9879778F}"/>
              </a:ext>
            </a:extLst>
          </p:cNvPr>
          <p:cNvGrpSpPr/>
          <p:nvPr/>
        </p:nvGrpSpPr>
        <p:grpSpPr>
          <a:xfrm>
            <a:off x="1498491" y="5564515"/>
            <a:ext cx="1334862" cy="852213"/>
            <a:chOff x="2448490" y="5468829"/>
            <a:chExt cx="1431055" cy="852213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EFB6FAFA-DBC1-4E7E-8A64-D6B9CECABAA0}"/>
                </a:ext>
              </a:extLst>
            </p:cNvPr>
            <p:cNvSpPr/>
            <p:nvPr/>
          </p:nvSpPr>
          <p:spPr>
            <a:xfrm>
              <a:off x="2448490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Game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8326113C-C189-4706-9DC6-66650F41D82B}"/>
                </a:ext>
              </a:extLst>
            </p:cNvPr>
            <p:cNvSpPr/>
            <p:nvPr/>
          </p:nvSpPr>
          <p:spPr>
            <a:xfrm>
              <a:off x="2448490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게임용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431D9FE-21A9-4D7B-A998-920CCC191D38}"/>
              </a:ext>
            </a:extLst>
          </p:cNvPr>
          <p:cNvGrpSpPr/>
          <p:nvPr/>
        </p:nvGrpSpPr>
        <p:grpSpPr>
          <a:xfrm>
            <a:off x="5122137" y="5564515"/>
            <a:ext cx="1334862" cy="852213"/>
            <a:chOff x="6037488" y="5468829"/>
            <a:chExt cx="1431055" cy="852213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DAC048-6FB2-42B7-9D05-9920C1BFBA38}"/>
                </a:ext>
              </a:extLst>
            </p:cNvPr>
            <p:cNvSpPr/>
            <p:nvPr/>
          </p:nvSpPr>
          <p:spPr>
            <a:xfrm>
              <a:off x="6037488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Business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26DCF8A7-9E22-4C35-8156-B06C49C8E6D2}"/>
                </a:ext>
              </a:extLst>
            </p:cNvPr>
            <p:cNvSpPr/>
            <p:nvPr/>
          </p:nvSpPr>
          <p:spPr>
            <a:xfrm>
              <a:off x="6037488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작업용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16372178-F133-4919-860B-9F37B6176E13}"/>
              </a:ext>
            </a:extLst>
          </p:cNvPr>
          <p:cNvGrpSpPr/>
          <p:nvPr/>
        </p:nvGrpSpPr>
        <p:grpSpPr>
          <a:xfrm>
            <a:off x="3310314" y="5564515"/>
            <a:ext cx="1334862" cy="852213"/>
            <a:chOff x="4242989" y="5468829"/>
            <a:chExt cx="1431055" cy="852213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ADD6B7FA-FDFC-4925-BEE0-D6E99A0F64A8}"/>
                </a:ext>
              </a:extLst>
            </p:cNvPr>
            <p:cNvSpPr/>
            <p:nvPr/>
          </p:nvSpPr>
          <p:spPr>
            <a:xfrm>
              <a:off x="4242989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Office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2ACEC4EC-B56F-4ACE-B5B1-25A6E7E363A5}"/>
                </a:ext>
              </a:extLst>
            </p:cNvPr>
            <p:cNvSpPr/>
            <p:nvPr/>
          </p:nvSpPr>
          <p:spPr>
            <a:xfrm>
              <a:off x="4242989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사무용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FE3C7F06-F4CD-48B5-BB7C-50B132718D67}"/>
              </a:ext>
            </a:extLst>
          </p:cNvPr>
          <p:cNvGrpSpPr/>
          <p:nvPr/>
        </p:nvGrpSpPr>
        <p:grpSpPr>
          <a:xfrm>
            <a:off x="6933961" y="5564515"/>
            <a:ext cx="1334862" cy="852213"/>
            <a:chOff x="6037488" y="5468829"/>
            <a:chExt cx="1431055" cy="852213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2D9E2BE8-3C9E-4959-9709-1C022F7ACCD4}"/>
                </a:ext>
              </a:extLst>
            </p:cNvPr>
            <p:cNvSpPr/>
            <p:nvPr/>
          </p:nvSpPr>
          <p:spPr>
            <a:xfrm>
              <a:off x="6037488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Broadcast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CD9E0F02-84A7-4350-802E-3535A5780509}"/>
                </a:ext>
              </a:extLst>
            </p:cNvPr>
            <p:cNvSpPr/>
            <p:nvPr/>
          </p:nvSpPr>
          <p:spPr>
            <a:xfrm>
              <a:off x="6037488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방송용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E1CE2FAA-12A4-4EC4-B427-925F28F4E385}"/>
              </a:ext>
            </a:extLst>
          </p:cNvPr>
          <p:cNvCxnSpPr>
            <a:cxnSpLocks/>
            <a:stCxn id="111" idx="0"/>
          </p:cNvCxnSpPr>
          <p:nvPr/>
        </p:nvCxnSpPr>
        <p:spPr>
          <a:xfrm flipV="1">
            <a:off x="3977745" y="5102165"/>
            <a:ext cx="0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89E72A02-7211-4030-A877-C745865D5DD0}"/>
              </a:ext>
            </a:extLst>
          </p:cNvPr>
          <p:cNvCxnSpPr>
            <a:cxnSpLocks/>
            <a:stCxn id="108" idx="0"/>
          </p:cNvCxnSpPr>
          <p:nvPr/>
        </p:nvCxnSpPr>
        <p:spPr>
          <a:xfrm flipV="1">
            <a:off x="5789568" y="5102165"/>
            <a:ext cx="1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82F06FDB-55F1-4D8F-A0A7-935BA229D74F}"/>
              </a:ext>
            </a:extLst>
          </p:cNvPr>
          <p:cNvGrpSpPr/>
          <p:nvPr/>
        </p:nvGrpSpPr>
        <p:grpSpPr>
          <a:xfrm>
            <a:off x="6372460" y="2073901"/>
            <a:ext cx="1229269" cy="852213"/>
            <a:chOff x="3800507" y="1840371"/>
            <a:chExt cx="2316019" cy="852213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120C3F56-D55C-4326-9D11-119DD92ACAA8}"/>
                </a:ext>
              </a:extLst>
            </p:cNvPr>
            <p:cNvSpPr/>
            <p:nvPr/>
          </p:nvSpPr>
          <p:spPr>
            <a:xfrm>
              <a:off x="3800507" y="1840371"/>
              <a:ext cx="231601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Intro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ACA9C527-EF7F-4461-BC0A-47F346515C2B}"/>
                </a:ext>
              </a:extLst>
            </p:cNvPr>
            <p:cNvSpPr/>
            <p:nvPr/>
          </p:nvSpPr>
          <p:spPr>
            <a:xfrm>
              <a:off x="3800507" y="2110607"/>
              <a:ext cx="231601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시작 페이지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77282753-ADDE-46A5-AE01-9873735F5B2D}"/>
              </a:ext>
            </a:extLst>
          </p:cNvPr>
          <p:cNvCxnSpPr>
            <a:cxnSpLocks/>
            <a:stCxn id="123" idx="1"/>
            <a:endCxn id="84" idx="3"/>
          </p:cNvCxnSpPr>
          <p:nvPr/>
        </p:nvCxnSpPr>
        <p:spPr>
          <a:xfrm flipH="1">
            <a:off x="5500640" y="2635126"/>
            <a:ext cx="871820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  <a:headEnd type="none"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0EA14251-A6DB-472F-A3DB-04B5C1475D51}"/>
              </a:ext>
            </a:extLst>
          </p:cNvPr>
          <p:cNvCxnSpPr>
            <a:cxnSpLocks/>
            <a:stCxn id="97" idx="1"/>
            <a:endCxn id="100" idx="3"/>
          </p:cNvCxnSpPr>
          <p:nvPr/>
        </p:nvCxnSpPr>
        <p:spPr>
          <a:xfrm flipH="1" flipV="1">
            <a:off x="5567148" y="4348828"/>
            <a:ext cx="669089" cy="672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6D5C575-7D2E-4732-8193-0002CB136000}"/>
              </a:ext>
            </a:extLst>
          </p:cNvPr>
          <p:cNvSpPr/>
          <p:nvPr/>
        </p:nvSpPr>
        <p:spPr>
          <a:xfrm>
            <a:off x="4278473" y="4812594"/>
            <a:ext cx="806313" cy="27023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포함</a:t>
            </a: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4509AA9-C6A6-46E4-A0F1-24FE6EA16D1F}"/>
              </a:ext>
            </a:extLst>
          </p:cNvPr>
          <p:cNvSpPr/>
          <p:nvPr/>
        </p:nvSpPr>
        <p:spPr>
          <a:xfrm>
            <a:off x="4261644" y="3089103"/>
            <a:ext cx="806313" cy="27023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이동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4E09B6A-3F65-4D31-A3A7-F30B00C310A8}"/>
              </a:ext>
            </a:extLst>
          </p:cNvPr>
          <p:cNvCxnSpPr>
            <a:cxnSpLocks/>
          </p:cNvCxnSpPr>
          <p:nvPr/>
        </p:nvCxnSpPr>
        <p:spPr>
          <a:xfrm>
            <a:off x="8680424" y="5167478"/>
            <a:ext cx="351157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5183AC0-FBEC-415D-A7C2-AD3CA400829B}"/>
              </a:ext>
            </a:extLst>
          </p:cNvPr>
          <p:cNvSpPr/>
          <p:nvPr/>
        </p:nvSpPr>
        <p:spPr>
          <a:xfrm>
            <a:off x="9706136" y="374127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Header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13DB8F5-7B29-4BF3-92B8-DB46DDB34622}"/>
              </a:ext>
            </a:extLst>
          </p:cNvPr>
          <p:cNvSpPr/>
          <p:nvPr/>
        </p:nvSpPr>
        <p:spPr>
          <a:xfrm>
            <a:off x="9706136" y="669885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로고 및 타이틀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AF43DD7-792B-45FA-9A0A-FF181C05B173}"/>
              </a:ext>
            </a:extLst>
          </p:cNvPr>
          <p:cNvSpPr/>
          <p:nvPr/>
        </p:nvSpPr>
        <p:spPr>
          <a:xfrm>
            <a:off x="9706136" y="1554021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Navigation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1601DE3-1A97-4F4B-9AE4-11D3B66756F2}"/>
              </a:ext>
            </a:extLst>
          </p:cNvPr>
          <p:cNvSpPr/>
          <p:nvPr/>
        </p:nvSpPr>
        <p:spPr>
          <a:xfrm>
            <a:off x="9706136" y="1845952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견적 마법사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6BCC573-4E77-4FFA-A191-3A3B3685B45C}"/>
              </a:ext>
            </a:extLst>
          </p:cNvPr>
          <p:cNvSpPr/>
          <p:nvPr/>
        </p:nvSpPr>
        <p:spPr>
          <a:xfrm>
            <a:off x="9706136" y="2730088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Article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1DB7C3F-6CA0-435A-9270-146D0255EB85}"/>
              </a:ext>
            </a:extLst>
          </p:cNvPr>
          <p:cNvSpPr/>
          <p:nvPr/>
        </p:nvSpPr>
        <p:spPr>
          <a:xfrm>
            <a:off x="9706136" y="3025845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본문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8DF4933-9210-4F0C-9555-3D0339B284B0}"/>
              </a:ext>
            </a:extLst>
          </p:cNvPr>
          <p:cNvSpPr/>
          <p:nvPr/>
        </p:nvSpPr>
        <p:spPr>
          <a:xfrm>
            <a:off x="9706136" y="3909982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Footer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7BC1A18-BC61-4797-B458-EE470C5B2158}"/>
              </a:ext>
            </a:extLst>
          </p:cNvPr>
          <p:cNvSpPr/>
          <p:nvPr/>
        </p:nvSpPr>
        <p:spPr>
          <a:xfrm>
            <a:off x="9706136" y="4205739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사이트 소개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FFAB9A2-E6FC-4AD2-B102-BEF03F256AC9}"/>
              </a:ext>
            </a:extLst>
          </p:cNvPr>
          <p:cNvSpPr/>
          <p:nvPr/>
        </p:nvSpPr>
        <p:spPr>
          <a:xfrm>
            <a:off x="8321942" y="4993216"/>
            <a:ext cx="71696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JS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CD66FF2-BDB3-4390-AE67-7D78A94FF0E4}"/>
              </a:ext>
            </a:extLst>
          </p:cNvPr>
          <p:cNvSpPr/>
          <p:nvPr/>
        </p:nvSpPr>
        <p:spPr>
          <a:xfrm>
            <a:off x="9706136" y="5465747"/>
            <a:ext cx="1653660" cy="2957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Global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3A5FF-B252-456F-80A9-6540FF4C6BA6}"/>
              </a:ext>
            </a:extLst>
          </p:cNvPr>
          <p:cNvSpPr/>
          <p:nvPr/>
        </p:nvSpPr>
        <p:spPr>
          <a:xfrm>
            <a:off x="9706136" y="5761504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다양한 기능 제공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D80CA7E-3648-4DDB-997E-CBFA39EF4410}"/>
              </a:ext>
            </a:extLst>
          </p:cNvPr>
          <p:cNvSpPr txBox="1"/>
          <p:nvPr/>
        </p:nvSpPr>
        <p:spPr>
          <a:xfrm>
            <a:off x="1184017" y="1050041"/>
            <a:ext cx="2899178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클래스 다이어그램</a:t>
            </a:r>
          </a:p>
        </p:txBody>
      </p:sp>
      <p:pic>
        <p:nvPicPr>
          <p:cNvPr id="120" name="그래픽 119" descr="계층 구조형">
            <a:extLst>
              <a:ext uri="{FF2B5EF4-FFF2-40B4-BE49-F238E27FC236}">
                <a16:creationId xmlns:a16="http://schemas.microsoft.com/office/drawing/2014/main" id="{E8BECE79-C4B5-41CE-8DB6-240E8FD9B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989" y="174230"/>
            <a:ext cx="856354" cy="856354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7E1B2BBD-6886-40E4-8C00-147D04D06CFB}"/>
              </a:ext>
            </a:extLst>
          </p:cNvPr>
          <p:cNvSpPr txBox="1"/>
          <p:nvPr/>
        </p:nvSpPr>
        <p:spPr>
          <a:xfrm>
            <a:off x="1109133" y="203909"/>
            <a:ext cx="270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Com   n</a:t>
            </a:r>
          </a:p>
        </p:txBody>
      </p:sp>
      <p:pic>
        <p:nvPicPr>
          <p:cNvPr id="129" name="그래픽 128" descr="전구 및 기어">
            <a:extLst>
              <a:ext uri="{FF2B5EF4-FFF2-40B4-BE49-F238E27FC236}">
                <a16:creationId xmlns:a16="http://schemas.microsoft.com/office/drawing/2014/main" id="{293152F0-D558-48A4-9BD8-217DD2FF08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6266" y="176968"/>
            <a:ext cx="724054" cy="7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197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E31613-2B8C-4C99-889A-E40613BA0F8F}"/>
              </a:ext>
            </a:extLst>
          </p:cNvPr>
          <p:cNvSpPr txBox="1"/>
          <p:nvPr/>
        </p:nvSpPr>
        <p:spPr>
          <a:xfrm>
            <a:off x="1184017" y="1050041"/>
            <a:ext cx="2899178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클래스 다이어그램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2DEDCBF-1F6D-4F8B-8A81-74A166BF98C7}"/>
              </a:ext>
            </a:extLst>
          </p:cNvPr>
          <p:cNvCxnSpPr>
            <a:cxnSpLocks/>
          </p:cNvCxnSpPr>
          <p:nvPr/>
        </p:nvCxnSpPr>
        <p:spPr>
          <a:xfrm>
            <a:off x="297805" y="1675228"/>
            <a:ext cx="838261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9A6A01C-7D07-4B90-8E99-CD4885611E74}"/>
              </a:ext>
            </a:extLst>
          </p:cNvPr>
          <p:cNvCxnSpPr>
            <a:cxnSpLocks/>
          </p:cNvCxnSpPr>
          <p:nvPr/>
        </p:nvCxnSpPr>
        <p:spPr>
          <a:xfrm>
            <a:off x="8680424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E0E06-D0E6-4968-85B5-9F29DEEE79C9}"/>
              </a:ext>
            </a:extLst>
          </p:cNvPr>
          <p:cNvCxnSpPr>
            <a:cxnSpLocks/>
          </p:cNvCxnSpPr>
          <p:nvPr/>
        </p:nvCxnSpPr>
        <p:spPr>
          <a:xfrm>
            <a:off x="1231661" y="1675228"/>
            <a:ext cx="0" cy="480040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D7E45F-456A-4CDB-B78C-282B086BA889}"/>
              </a:ext>
            </a:extLst>
          </p:cNvPr>
          <p:cNvSpPr/>
          <p:nvPr/>
        </p:nvSpPr>
        <p:spPr>
          <a:xfrm>
            <a:off x="1231661" y="2367305"/>
            <a:ext cx="934261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HTML</a:t>
            </a:r>
          </a:p>
        </p:txBody>
      </p:sp>
      <p:pic>
        <p:nvPicPr>
          <p:cNvPr id="26" name="그래픽 25" descr="계층 구조형">
            <a:extLst>
              <a:ext uri="{FF2B5EF4-FFF2-40B4-BE49-F238E27FC236}">
                <a16:creationId xmlns:a16="http://schemas.microsoft.com/office/drawing/2014/main" id="{FCE8E882-39D7-4375-BF12-01FD40679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989" y="174230"/>
            <a:ext cx="856354" cy="85635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4D922B-044D-4728-BEB0-A6376A360B89}"/>
              </a:ext>
            </a:extLst>
          </p:cNvPr>
          <p:cNvSpPr/>
          <p:nvPr/>
        </p:nvSpPr>
        <p:spPr>
          <a:xfrm>
            <a:off x="8321942" y="1505166"/>
            <a:ext cx="71696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CSS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1EB4AC-D080-47A6-9CB6-1FF3D3E201C3}"/>
              </a:ext>
            </a:extLst>
          </p:cNvPr>
          <p:cNvSpPr txBox="1"/>
          <p:nvPr/>
        </p:nvSpPr>
        <p:spPr>
          <a:xfrm>
            <a:off x="1109133" y="203909"/>
            <a:ext cx="270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Com   n</a:t>
            </a:r>
          </a:p>
        </p:txBody>
      </p:sp>
      <p:pic>
        <p:nvPicPr>
          <p:cNvPr id="94" name="그래픽 93" descr="전구 및 기어">
            <a:extLst>
              <a:ext uri="{FF2B5EF4-FFF2-40B4-BE49-F238E27FC236}">
                <a16:creationId xmlns:a16="http://schemas.microsoft.com/office/drawing/2014/main" id="{E8ED7382-12DC-462B-ACEC-8A19AB8210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6266" y="176968"/>
            <a:ext cx="724054" cy="724054"/>
          </a:xfrm>
          <a:prstGeom prst="rect">
            <a:avLst/>
          </a:prstGeom>
        </p:spPr>
      </p:pic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7562066E-927D-4EDB-856F-396E83B1951A}"/>
              </a:ext>
            </a:extLst>
          </p:cNvPr>
          <p:cNvCxnSpPr>
            <a:cxnSpLocks/>
            <a:stCxn id="114" idx="0"/>
            <a:endCxn id="100" idx="2"/>
          </p:cNvCxnSpPr>
          <p:nvPr/>
        </p:nvCxnSpPr>
        <p:spPr>
          <a:xfrm rot="16200000" flipV="1">
            <a:off x="5781351" y="3744473"/>
            <a:ext cx="924699" cy="2715385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41258582-CE2A-4E86-A628-6CF947AD76AF}"/>
              </a:ext>
            </a:extLst>
          </p:cNvPr>
          <p:cNvCxnSpPr>
            <a:cxnSpLocks/>
            <a:stCxn id="105" idx="0"/>
            <a:endCxn id="100" idx="2"/>
          </p:cNvCxnSpPr>
          <p:nvPr/>
        </p:nvCxnSpPr>
        <p:spPr>
          <a:xfrm rot="5400000" flipH="1" flipV="1">
            <a:off x="3063615" y="3742124"/>
            <a:ext cx="924699" cy="2720085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82DB4E4-3AE4-48F2-8C70-94D069E55ACF}"/>
              </a:ext>
            </a:extLst>
          </p:cNvPr>
          <p:cNvGrpSpPr/>
          <p:nvPr/>
        </p:nvGrpSpPr>
        <p:grpSpPr>
          <a:xfrm>
            <a:off x="4271372" y="2073901"/>
            <a:ext cx="1229269" cy="852213"/>
            <a:chOff x="4271372" y="2073901"/>
            <a:chExt cx="1229269" cy="852213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13D0BF2-3D80-49EF-A50C-B4D7B4C0B5B2}"/>
                </a:ext>
              </a:extLst>
            </p:cNvPr>
            <p:cNvSpPr/>
            <p:nvPr/>
          </p:nvSpPr>
          <p:spPr>
            <a:xfrm>
              <a:off x="4271372" y="2073901"/>
              <a:ext cx="122926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Home</a:t>
              </a: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C4FA4D1-9449-4D8F-A151-7206FE910228}"/>
                </a:ext>
              </a:extLst>
            </p:cNvPr>
            <p:cNvSpPr/>
            <p:nvPr/>
          </p:nvSpPr>
          <p:spPr>
            <a:xfrm>
              <a:off x="4271372" y="2344137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홈페이지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5864C93-DC55-46C6-9D08-55EBFEDE1D0B}"/>
              </a:ext>
            </a:extLst>
          </p:cNvPr>
          <p:cNvCxnSpPr>
            <a:cxnSpLocks/>
            <a:stCxn id="96" idx="0"/>
            <a:endCxn id="84" idx="2"/>
          </p:cNvCxnSpPr>
          <p:nvPr/>
        </p:nvCxnSpPr>
        <p:spPr>
          <a:xfrm flipH="1" flipV="1">
            <a:off x="4886006" y="2926114"/>
            <a:ext cx="2248567" cy="86821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8C1F279-5383-4609-A5F7-01BF56AB83BA}"/>
              </a:ext>
            </a:extLst>
          </p:cNvPr>
          <p:cNvCxnSpPr>
            <a:cxnSpLocks/>
            <a:stCxn id="84" idx="2"/>
            <a:endCxn id="99" idx="0"/>
          </p:cNvCxnSpPr>
          <p:nvPr/>
        </p:nvCxnSpPr>
        <p:spPr>
          <a:xfrm>
            <a:off x="4886006" y="2926114"/>
            <a:ext cx="3" cy="86149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63E625B-37B1-4DFE-A6A8-26FF13E3F803}"/>
              </a:ext>
            </a:extLst>
          </p:cNvPr>
          <p:cNvCxnSpPr>
            <a:cxnSpLocks/>
            <a:stCxn id="102" idx="0"/>
            <a:endCxn id="84" idx="2"/>
          </p:cNvCxnSpPr>
          <p:nvPr/>
        </p:nvCxnSpPr>
        <p:spPr>
          <a:xfrm flipV="1">
            <a:off x="2854639" y="2926114"/>
            <a:ext cx="2031367" cy="8571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DE3DA57-E097-4D33-8F23-C837076FCEFA}"/>
              </a:ext>
            </a:extLst>
          </p:cNvPr>
          <p:cNvSpPr/>
          <p:nvPr/>
        </p:nvSpPr>
        <p:spPr>
          <a:xfrm>
            <a:off x="6236236" y="3794326"/>
            <a:ext cx="1796673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  <a:latin typeface="+mn-ea"/>
              </a:rPr>
              <a:t>PurchaseSite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EE27604-90C3-46DD-AC6C-F9ADC93F63F9}"/>
              </a:ext>
            </a:extLst>
          </p:cNvPr>
          <p:cNvSpPr/>
          <p:nvPr/>
        </p:nvSpPr>
        <p:spPr>
          <a:xfrm>
            <a:off x="6236237" y="4064561"/>
            <a:ext cx="1796672" cy="581978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구매 사이트 연결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3560FF1-9103-4EF0-8FD0-DFA64525295E}"/>
              </a:ext>
            </a:extLst>
          </p:cNvPr>
          <p:cNvSpPr/>
          <p:nvPr/>
        </p:nvSpPr>
        <p:spPr>
          <a:xfrm>
            <a:off x="4204867" y="3787604"/>
            <a:ext cx="1362283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Estimate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D6E154-39FE-4F40-89EC-6F0826AE5886}"/>
              </a:ext>
            </a:extLst>
          </p:cNvPr>
          <p:cNvSpPr/>
          <p:nvPr/>
        </p:nvSpPr>
        <p:spPr>
          <a:xfrm>
            <a:off x="4204866" y="4057839"/>
            <a:ext cx="1362282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견적 산출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D174DA6-EF1A-492F-A60A-643712664C4A}"/>
              </a:ext>
            </a:extLst>
          </p:cNvPr>
          <p:cNvSpPr/>
          <p:nvPr/>
        </p:nvSpPr>
        <p:spPr>
          <a:xfrm>
            <a:off x="2173497" y="3783282"/>
            <a:ext cx="1362283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  <a:latin typeface="+mn-ea"/>
              </a:rPr>
              <a:t>KnowParts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2F4905F-5891-4585-A63F-62E0D5334797}"/>
              </a:ext>
            </a:extLst>
          </p:cNvPr>
          <p:cNvSpPr/>
          <p:nvPr/>
        </p:nvSpPr>
        <p:spPr>
          <a:xfrm>
            <a:off x="2173496" y="4053517"/>
            <a:ext cx="1362282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부품 알고가기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FB6FAFA-DBC1-4E7E-8A64-D6B9CECABAA0}"/>
              </a:ext>
            </a:extLst>
          </p:cNvPr>
          <p:cNvSpPr/>
          <p:nvPr/>
        </p:nvSpPr>
        <p:spPr>
          <a:xfrm>
            <a:off x="1498491" y="5564515"/>
            <a:ext cx="1334862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Game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326113C-C189-4706-9DC6-66650F41D82B}"/>
              </a:ext>
            </a:extLst>
          </p:cNvPr>
          <p:cNvSpPr/>
          <p:nvPr/>
        </p:nvSpPr>
        <p:spPr>
          <a:xfrm>
            <a:off x="1498491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게임용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FDAC048-6FB2-42B7-9D05-9920C1BFBA38}"/>
              </a:ext>
            </a:extLst>
          </p:cNvPr>
          <p:cNvSpPr/>
          <p:nvPr/>
        </p:nvSpPr>
        <p:spPr>
          <a:xfrm>
            <a:off x="5122137" y="5564515"/>
            <a:ext cx="1334862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Business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6DCF8A7-9E22-4C35-8156-B06C49C8E6D2}"/>
              </a:ext>
            </a:extLst>
          </p:cNvPr>
          <p:cNvSpPr/>
          <p:nvPr/>
        </p:nvSpPr>
        <p:spPr>
          <a:xfrm>
            <a:off x="5122137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작업용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DD6B7FA-FDFC-4925-BEE0-D6E99A0F64A8}"/>
              </a:ext>
            </a:extLst>
          </p:cNvPr>
          <p:cNvSpPr/>
          <p:nvPr/>
        </p:nvSpPr>
        <p:spPr>
          <a:xfrm>
            <a:off x="3310314" y="5564515"/>
            <a:ext cx="1334862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Office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ACEC4EC-B56F-4ACE-B5B1-25A6E7E363A5}"/>
              </a:ext>
            </a:extLst>
          </p:cNvPr>
          <p:cNvSpPr/>
          <p:nvPr/>
        </p:nvSpPr>
        <p:spPr>
          <a:xfrm>
            <a:off x="3310314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사무용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D9E2BE8-3C9E-4959-9709-1C022F7ACCD4}"/>
              </a:ext>
            </a:extLst>
          </p:cNvPr>
          <p:cNvSpPr/>
          <p:nvPr/>
        </p:nvSpPr>
        <p:spPr>
          <a:xfrm>
            <a:off x="6933961" y="5564515"/>
            <a:ext cx="1334862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Broadcast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D9E0F02-84A7-4350-802E-3535A5780509}"/>
              </a:ext>
            </a:extLst>
          </p:cNvPr>
          <p:cNvSpPr/>
          <p:nvPr/>
        </p:nvSpPr>
        <p:spPr>
          <a:xfrm>
            <a:off x="6933961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방송용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E1CE2FAA-12A4-4EC4-B427-925F28F4E385}"/>
              </a:ext>
            </a:extLst>
          </p:cNvPr>
          <p:cNvCxnSpPr>
            <a:cxnSpLocks/>
            <a:stCxn id="111" idx="0"/>
          </p:cNvCxnSpPr>
          <p:nvPr/>
        </p:nvCxnSpPr>
        <p:spPr>
          <a:xfrm flipV="1">
            <a:off x="3977745" y="5102165"/>
            <a:ext cx="0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89E72A02-7211-4030-A877-C745865D5DD0}"/>
              </a:ext>
            </a:extLst>
          </p:cNvPr>
          <p:cNvCxnSpPr>
            <a:cxnSpLocks/>
            <a:stCxn id="108" idx="0"/>
          </p:cNvCxnSpPr>
          <p:nvPr/>
        </p:nvCxnSpPr>
        <p:spPr>
          <a:xfrm flipV="1">
            <a:off x="5789568" y="5102165"/>
            <a:ext cx="1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912FFAEB-A7C1-4FD4-91B9-1BB7627910ED}"/>
              </a:ext>
            </a:extLst>
          </p:cNvPr>
          <p:cNvGrpSpPr/>
          <p:nvPr/>
        </p:nvGrpSpPr>
        <p:grpSpPr>
          <a:xfrm>
            <a:off x="6372460" y="2073901"/>
            <a:ext cx="1229269" cy="852213"/>
            <a:chOff x="6372460" y="2073901"/>
            <a:chExt cx="1229269" cy="852213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120C3F56-D55C-4326-9D11-119DD92ACAA8}"/>
                </a:ext>
              </a:extLst>
            </p:cNvPr>
            <p:cNvSpPr/>
            <p:nvPr/>
          </p:nvSpPr>
          <p:spPr>
            <a:xfrm>
              <a:off x="6372460" y="2073901"/>
              <a:ext cx="122926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Intro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ACA9C527-EF7F-4461-BC0A-47F346515C2B}"/>
                </a:ext>
              </a:extLst>
            </p:cNvPr>
            <p:cNvSpPr/>
            <p:nvPr/>
          </p:nvSpPr>
          <p:spPr>
            <a:xfrm>
              <a:off x="6372460" y="2344137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시작 페이지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77282753-ADDE-46A5-AE01-9873735F5B2D}"/>
              </a:ext>
            </a:extLst>
          </p:cNvPr>
          <p:cNvCxnSpPr>
            <a:cxnSpLocks/>
            <a:stCxn id="123" idx="1"/>
            <a:endCxn id="84" idx="3"/>
          </p:cNvCxnSpPr>
          <p:nvPr/>
        </p:nvCxnSpPr>
        <p:spPr>
          <a:xfrm flipH="1">
            <a:off x="5500640" y="2635126"/>
            <a:ext cx="871820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  <a:headEnd type="none"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0EA14251-A6DB-472F-A3DB-04B5C1475D51}"/>
              </a:ext>
            </a:extLst>
          </p:cNvPr>
          <p:cNvCxnSpPr>
            <a:cxnSpLocks/>
            <a:stCxn id="97" idx="1"/>
            <a:endCxn id="100" idx="3"/>
          </p:cNvCxnSpPr>
          <p:nvPr/>
        </p:nvCxnSpPr>
        <p:spPr>
          <a:xfrm flipH="1" flipV="1">
            <a:off x="5567148" y="4348828"/>
            <a:ext cx="669089" cy="672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4E09B6A-3F65-4D31-A3A7-F30B00C310A8}"/>
              </a:ext>
            </a:extLst>
          </p:cNvPr>
          <p:cNvCxnSpPr>
            <a:cxnSpLocks/>
          </p:cNvCxnSpPr>
          <p:nvPr/>
        </p:nvCxnSpPr>
        <p:spPr>
          <a:xfrm>
            <a:off x="8680424" y="5167478"/>
            <a:ext cx="351157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5183AC0-FBEC-415D-A7C2-AD3CA400829B}"/>
              </a:ext>
            </a:extLst>
          </p:cNvPr>
          <p:cNvSpPr/>
          <p:nvPr/>
        </p:nvSpPr>
        <p:spPr>
          <a:xfrm>
            <a:off x="9706136" y="374127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Header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13DB8F5-7B29-4BF3-92B8-DB46DDB34622}"/>
              </a:ext>
            </a:extLst>
          </p:cNvPr>
          <p:cNvSpPr/>
          <p:nvPr/>
        </p:nvSpPr>
        <p:spPr>
          <a:xfrm>
            <a:off x="9706136" y="669885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로고 및 타이틀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AF43DD7-792B-45FA-9A0A-FF181C05B173}"/>
              </a:ext>
            </a:extLst>
          </p:cNvPr>
          <p:cNvSpPr/>
          <p:nvPr/>
        </p:nvSpPr>
        <p:spPr>
          <a:xfrm>
            <a:off x="9706136" y="1554021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Navigation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1601DE3-1A97-4F4B-9AE4-11D3B66756F2}"/>
              </a:ext>
            </a:extLst>
          </p:cNvPr>
          <p:cNvSpPr/>
          <p:nvPr/>
        </p:nvSpPr>
        <p:spPr>
          <a:xfrm>
            <a:off x="9706136" y="1845952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견적 마법사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6BCC573-4E77-4FFA-A191-3A3B3685B45C}"/>
              </a:ext>
            </a:extLst>
          </p:cNvPr>
          <p:cNvSpPr/>
          <p:nvPr/>
        </p:nvSpPr>
        <p:spPr>
          <a:xfrm>
            <a:off x="9706136" y="2730088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Article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1DB7C3F-6CA0-435A-9270-146D0255EB85}"/>
              </a:ext>
            </a:extLst>
          </p:cNvPr>
          <p:cNvSpPr/>
          <p:nvPr/>
        </p:nvSpPr>
        <p:spPr>
          <a:xfrm>
            <a:off x="9706136" y="3025845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본문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8DF4933-9210-4F0C-9555-3D0339B284B0}"/>
              </a:ext>
            </a:extLst>
          </p:cNvPr>
          <p:cNvSpPr/>
          <p:nvPr/>
        </p:nvSpPr>
        <p:spPr>
          <a:xfrm>
            <a:off x="9706136" y="3909982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Footer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7BC1A18-BC61-4797-B458-EE470C5B2158}"/>
              </a:ext>
            </a:extLst>
          </p:cNvPr>
          <p:cNvSpPr/>
          <p:nvPr/>
        </p:nvSpPr>
        <p:spPr>
          <a:xfrm>
            <a:off x="9706136" y="4205739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사이트 소개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FFAB9A2-E6FC-4AD2-B102-BEF03F256AC9}"/>
              </a:ext>
            </a:extLst>
          </p:cNvPr>
          <p:cNvSpPr/>
          <p:nvPr/>
        </p:nvSpPr>
        <p:spPr>
          <a:xfrm>
            <a:off x="8321942" y="4993216"/>
            <a:ext cx="71696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JS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CD66FF2-BDB3-4390-AE67-7D78A94FF0E4}"/>
              </a:ext>
            </a:extLst>
          </p:cNvPr>
          <p:cNvSpPr/>
          <p:nvPr/>
        </p:nvSpPr>
        <p:spPr>
          <a:xfrm>
            <a:off x="9706136" y="5465747"/>
            <a:ext cx="1653660" cy="2957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Global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3A5FF-B252-456F-80A9-6540FF4C6BA6}"/>
              </a:ext>
            </a:extLst>
          </p:cNvPr>
          <p:cNvSpPr/>
          <p:nvPr/>
        </p:nvSpPr>
        <p:spPr>
          <a:xfrm>
            <a:off x="9706136" y="5761504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다양한 기능 제공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165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AA32E22-66BD-45CA-9971-BD03A8F2B644}"/>
              </a:ext>
            </a:extLst>
          </p:cNvPr>
          <p:cNvSpPr txBox="1"/>
          <p:nvPr/>
        </p:nvSpPr>
        <p:spPr>
          <a:xfrm>
            <a:off x="748722" y="1466393"/>
            <a:ext cx="6961950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“Com On”</a:t>
            </a:r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의 시작 페이지입니다</a:t>
            </a:r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</a:t>
            </a:r>
            <a:endParaRPr lang="ko-KR" altLang="en-US" sz="220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7B05F79-1BFD-4F81-B611-76169F2E8B59}"/>
              </a:ext>
            </a:extLst>
          </p:cNvPr>
          <p:cNvCxnSpPr>
            <a:cxnSpLocks/>
          </p:cNvCxnSpPr>
          <p:nvPr/>
        </p:nvCxnSpPr>
        <p:spPr>
          <a:xfrm>
            <a:off x="373224" y="1997233"/>
            <a:ext cx="1181877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06F015C-00A0-40D7-8A17-28EA4B6B0002}"/>
              </a:ext>
            </a:extLst>
          </p:cNvPr>
          <p:cNvCxnSpPr>
            <a:cxnSpLocks/>
          </p:cNvCxnSpPr>
          <p:nvPr/>
        </p:nvCxnSpPr>
        <p:spPr>
          <a:xfrm>
            <a:off x="9877618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3B4F643-C168-41BE-9634-50DD4AB54B5D}"/>
              </a:ext>
            </a:extLst>
          </p:cNvPr>
          <p:cNvSpPr txBox="1"/>
          <p:nvPr/>
        </p:nvSpPr>
        <p:spPr>
          <a:xfrm>
            <a:off x="4765683" y="6357787"/>
            <a:ext cx="2660635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웹프로그래밍및실습</a:t>
            </a:r>
            <a:r>
              <a:rPr lang="ko-KR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(003)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3A38890-265C-4167-9906-14CDF5772890}"/>
              </a:ext>
            </a:extLst>
          </p:cNvPr>
          <p:cNvCxnSpPr>
            <a:cxnSpLocks/>
          </p:cNvCxnSpPr>
          <p:nvPr/>
        </p:nvCxnSpPr>
        <p:spPr>
          <a:xfrm>
            <a:off x="0" y="6205836"/>
            <a:ext cx="98878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B590E93-AFA5-4FFA-8A48-3395E8818047}"/>
              </a:ext>
            </a:extLst>
          </p:cNvPr>
          <p:cNvCxnSpPr>
            <a:cxnSpLocks/>
          </p:cNvCxnSpPr>
          <p:nvPr/>
        </p:nvCxnSpPr>
        <p:spPr>
          <a:xfrm>
            <a:off x="4247825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DC667F7B-6636-43C5-A6FA-A60E7C564E98}"/>
              </a:ext>
            </a:extLst>
          </p:cNvPr>
          <p:cNvCxnSpPr>
            <a:cxnSpLocks/>
          </p:cNvCxnSpPr>
          <p:nvPr/>
        </p:nvCxnSpPr>
        <p:spPr>
          <a:xfrm>
            <a:off x="4247502" y="4101535"/>
            <a:ext cx="500584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">
            <a:extLst>
              <a:ext uri="{FF2B5EF4-FFF2-40B4-BE49-F238E27FC236}">
                <a16:creationId xmlns:a16="http://schemas.microsoft.com/office/drawing/2014/main" id="{FEF1C455-9733-49A4-8C04-E7CF5A3B7450}"/>
              </a:ext>
            </a:extLst>
          </p:cNvPr>
          <p:cNvCxnSpPr>
            <a:cxnSpLocks/>
          </p:cNvCxnSpPr>
          <p:nvPr/>
        </p:nvCxnSpPr>
        <p:spPr>
          <a:xfrm>
            <a:off x="2034073" y="3062285"/>
            <a:ext cx="22134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14">
            <a:extLst>
              <a:ext uri="{FF2B5EF4-FFF2-40B4-BE49-F238E27FC236}">
                <a16:creationId xmlns:a16="http://schemas.microsoft.com/office/drawing/2014/main" id="{C9DC4A6F-3092-4AE7-99DA-7B7B5CE0B891}"/>
              </a:ext>
            </a:extLst>
          </p:cNvPr>
          <p:cNvSpPr/>
          <p:nvPr/>
        </p:nvSpPr>
        <p:spPr>
          <a:xfrm>
            <a:off x="2479544" y="2466255"/>
            <a:ext cx="1192059" cy="119205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3C362F9-E3CD-47F2-8A11-231D216CAE75}"/>
              </a:ext>
            </a:extLst>
          </p:cNvPr>
          <p:cNvCxnSpPr>
            <a:cxnSpLocks/>
          </p:cNvCxnSpPr>
          <p:nvPr/>
        </p:nvCxnSpPr>
        <p:spPr>
          <a:xfrm>
            <a:off x="1616593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">
            <a:extLst>
              <a:ext uri="{FF2B5EF4-FFF2-40B4-BE49-F238E27FC236}">
                <a16:creationId xmlns:a16="http://schemas.microsoft.com/office/drawing/2014/main" id="{A2D65885-6632-4F53-95A8-8E266D577639}"/>
              </a:ext>
            </a:extLst>
          </p:cNvPr>
          <p:cNvCxnSpPr>
            <a:cxnSpLocks/>
          </p:cNvCxnSpPr>
          <p:nvPr/>
        </p:nvCxnSpPr>
        <p:spPr>
          <a:xfrm>
            <a:off x="2034073" y="5169292"/>
            <a:ext cx="22134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14">
            <a:extLst>
              <a:ext uri="{FF2B5EF4-FFF2-40B4-BE49-F238E27FC236}">
                <a16:creationId xmlns:a16="http://schemas.microsoft.com/office/drawing/2014/main" id="{912936F5-950B-45AA-AABE-B2CFCB73D869}"/>
              </a:ext>
            </a:extLst>
          </p:cNvPr>
          <p:cNvSpPr/>
          <p:nvPr/>
        </p:nvSpPr>
        <p:spPr>
          <a:xfrm>
            <a:off x="2479544" y="4573262"/>
            <a:ext cx="1192059" cy="119205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83BF32-65F5-4465-8F81-7E5DE0F5FD7C}"/>
              </a:ext>
            </a:extLst>
          </p:cNvPr>
          <p:cNvSpPr txBox="1"/>
          <p:nvPr/>
        </p:nvSpPr>
        <p:spPr>
          <a:xfrm>
            <a:off x="4670180" y="2752034"/>
            <a:ext cx="4333853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극한의 미니멀리즘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사이트가 지향하는 컨셉을 소개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-&gt;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사이트의 추구하는 방향 제시</a:t>
            </a:r>
            <a:endParaRPr lang="en-US" altLang="ko-KR" sz="10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080677-306C-4B59-AE8D-33C400F1A200}"/>
              </a:ext>
            </a:extLst>
          </p:cNvPr>
          <p:cNvSpPr txBox="1"/>
          <p:nvPr/>
        </p:nvSpPr>
        <p:spPr>
          <a:xfrm>
            <a:off x="4464595" y="2375853"/>
            <a:ext cx="4113933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1.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사이트 컨셉 소개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0D1A6A-BEF2-44CA-B991-30F4E4F5AD37}"/>
              </a:ext>
            </a:extLst>
          </p:cNvPr>
          <p:cNvSpPr txBox="1"/>
          <p:nvPr/>
        </p:nvSpPr>
        <p:spPr>
          <a:xfrm>
            <a:off x="4670181" y="4902772"/>
            <a:ext cx="4333852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처음으로 노출되는 페이지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사용자는 사이트의 컨셉을 한 눈에 확인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-&gt;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사이트가 추구하는 방향 확인</a:t>
            </a:r>
            <a:endParaRPr lang="en-US" altLang="ko-KR" sz="10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D5A0ED-65DF-4E54-82AB-50ACF061BFD2}"/>
              </a:ext>
            </a:extLst>
          </p:cNvPr>
          <p:cNvSpPr txBox="1"/>
          <p:nvPr/>
        </p:nvSpPr>
        <p:spPr>
          <a:xfrm>
            <a:off x="4464595" y="4526591"/>
            <a:ext cx="4036939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시작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1F453EF-967E-4442-B30B-22639729ABCB}"/>
              </a:ext>
            </a:extLst>
          </p:cNvPr>
          <p:cNvCxnSpPr>
            <a:cxnSpLocks/>
          </p:cNvCxnSpPr>
          <p:nvPr/>
        </p:nvCxnSpPr>
        <p:spPr>
          <a:xfrm>
            <a:off x="9511660" y="-26943"/>
            <a:ext cx="0" cy="3546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7BEDA77-D601-479C-8211-6F5B8F7EAA9E}"/>
              </a:ext>
            </a:extLst>
          </p:cNvPr>
          <p:cNvCxnSpPr>
            <a:cxnSpLocks/>
          </p:cNvCxnSpPr>
          <p:nvPr/>
        </p:nvCxnSpPr>
        <p:spPr>
          <a:xfrm>
            <a:off x="11499019" y="0"/>
            <a:ext cx="0" cy="32773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C50DF1D-1AFE-4CDC-89F2-9D5C8D28D9C7}"/>
              </a:ext>
            </a:extLst>
          </p:cNvPr>
          <p:cNvGrpSpPr/>
          <p:nvPr/>
        </p:nvGrpSpPr>
        <p:grpSpPr>
          <a:xfrm>
            <a:off x="9283960" y="327735"/>
            <a:ext cx="1229269" cy="852213"/>
            <a:chOff x="4271372" y="2073901"/>
            <a:chExt cx="1229269" cy="85221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207CD3E-F176-4D52-8A5A-88D095A69A6E}"/>
                </a:ext>
              </a:extLst>
            </p:cNvPr>
            <p:cNvSpPr/>
            <p:nvPr/>
          </p:nvSpPr>
          <p:spPr>
            <a:xfrm>
              <a:off x="4271372" y="2073901"/>
              <a:ext cx="1229269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Home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3FD92B5-9B60-423F-A063-252D18339AA6}"/>
                </a:ext>
              </a:extLst>
            </p:cNvPr>
            <p:cNvSpPr/>
            <p:nvPr/>
          </p:nvSpPr>
          <p:spPr>
            <a:xfrm>
              <a:off x="4271372" y="2344137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홈페이지</a:t>
              </a:r>
              <a:endParaRPr lang="en-US" altLang="ko-KR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0D2BA5E-7141-486B-87D4-2603A72AC0C1}"/>
              </a:ext>
            </a:extLst>
          </p:cNvPr>
          <p:cNvGrpSpPr/>
          <p:nvPr/>
        </p:nvGrpSpPr>
        <p:grpSpPr>
          <a:xfrm>
            <a:off x="10513230" y="327735"/>
            <a:ext cx="1229269" cy="852213"/>
            <a:chOff x="6372460" y="2073901"/>
            <a:chExt cx="1229269" cy="852213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01FB004-C27F-435B-8243-213A94250EF0}"/>
                </a:ext>
              </a:extLst>
            </p:cNvPr>
            <p:cNvSpPr/>
            <p:nvPr/>
          </p:nvSpPr>
          <p:spPr>
            <a:xfrm>
              <a:off x="6372460" y="2073901"/>
              <a:ext cx="122926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Intro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6A35B90-8106-486D-8FD6-33297287516A}"/>
                </a:ext>
              </a:extLst>
            </p:cNvPr>
            <p:cNvSpPr/>
            <p:nvPr/>
          </p:nvSpPr>
          <p:spPr>
            <a:xfrm>
              <a:off x="6372460" y="2344137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시작 페이지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B0F48DE8-34C8-4B14-B498-AFEC4E680716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1 2 3 4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5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476C24-95E3-4747-90B1-C963FE38FF21}"/>
              </a:ext>
            </a:extLst>
          </p:cNvPr>
          <p:cNvSpPr txBox="1"/>
          <p:nvPr/>
        </p:nvSpPr>
        <p:spPr>
          <a:xfrm>
            <a:off x="671665" y="570616"/>
            <a:ext cx="203421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Intro 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1" name="그래픽 10" descr="브라유 점자">
            <a:extLst>
              <a:ext uri="{FF2B5EF4-FFF2-40B4-BE49-F238E27FC236}">
                <a16:creationId xmlns:a16="http://schemas.microsoft.com/office/drawing/2014/main" id="{65DF92E2-0090-46DE-83AE-AFFE0F97C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18373" y="2622319"/>
            <a:ext cx="914400" cy="914400"/>
          </a:xfrm>
          <a:prstGeom prst="rect">
            <a:avLst/>
          </a:prstGeom>
        </p:spPr>
      </p:pic>
      <p:pic>
        <p:nvPicPr>
          <p:cNvPr id="16" name="그래픽 15" descr="거듭제곱">
            <a:extLst>
              <a:ext uri="{FF2B5EF4-FFF2-40B4-BE49-F238E27FC236}">
                <a16:creationId xmlns:a16="http://schemas.microsoft.com/office/drawing/2014/main" id="{FBB14166-ED73-41CA-B1A6-3049B3EBCF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79979" y="4776716"/>
            <a:ext cx="779739" cy="77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68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134DAF9-964C-4106-8700-5431ACF18177}"/>
              </a:ext>
            </a:extLst>
          </p:cNvPr>
          <p:cNvCxnSpPr>
            <a:cxnSpLocks/>
          </p:cNvCxnSpPr>
          <p:nvPr/>
        </p:nvCxnSpPr>
        <p:spPr>
          <a:xfrm>
            <a:off x="9511660" y="-26943"/>
            <a:ext cx="0" cy="3546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AE7EEFA-A3E3-4D18-B256-1F3E825891A4}"/>
              </a:ext>
            </a:extLst>
          </p:cNvPr>
          <p:cNvCxnSpPr>
            <a:cxnSpLocks/>
          </p:cNvCxnSpPr>
          <p:nvPr/>
        </p:nvCxnSpPr>
        <p:spPr>
          <a:xfrm>
            <a:off x="11499019" y="0"/>
            <a:ext cx="0" cy="32773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422EF0FE-0AD8-446E-8AFB-01B6C8CD4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0557"/>
            <a:ext cx="12192000" cy="393065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C47E865-5A3D-4016-BCD7-BDFB9930E86E}"/>
              </a:ext>
            </a:extLst>
          </p:cNvPr>
          <p:cNvCxnSpPr>
            <a:cxnSpLocks/>
          </p:cNvCxnSpPr>
          <p:nvPr/>
        </p:nvCxnSpPr>
        <p:spPr>
          <a:xfrm flipH="1">
            <a:off x="2" y="1569072"/>
            <a:ext cx="2967133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CDFDDBC-A29E-4D59-9119-6A7DABFFEE0D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1 2 3 4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5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2E3E4-F086-46A3-B846-4E70BFB314CF}"/>
              </a:ext>
            </a:extLst>
          </p:cNvPr>
          <p:cNvSpPr txBox="1"/>
          <p:nvPr/>
        </p:nvSpPr>
        <p:spPr>
          <a:xfrm>
            <a:off x="671665" y="570616"/>
            <a:ext cx="203421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Intro 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1D5F70A-4FBC-4CF2-A390-ED1B847E510D}"/>
              </a:ext>
            </a:extLst>
          </p:cNvPr>
          <p:cNvGrpSpPr/>
          <p:nvPr/>
        </p:nvGrpSpPr>
        <p:grpSpPr>
          <a:xfrm>
            <a:off x="9283960" y="327735"/>
            <a:ext cx="1229269" cy="852213"/>
            <a:chOff x="4271372" y="2073901"/>
            <a:chExt cx="1229269" cy="85221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A07446D-B4B9-4963-9905-AD8DFD75E917}"/>
                </a:ext>
              </a:extLst>
            </p:cNvPr>
            <p:cNvSpPr/>
            <p:nvPr/>
          </p:nvSpPr>
          <p:spPr>
            <a:xfrm>
              <a:off x="4271372" y="2073901"/>
              <a:ext cx="1229269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Home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70D01E6-DD30-4280-93D0-51E150F37DFB}"/>
                </a:ext>
              </a:extLst>
            </p:cNvPr>
            <p:cNvSpPr/>
            <p:nvPr/>
          </p:nvSpPr>
          <p:spPr>
            <a:xfrm>
              <a:off x="4271372" y="2344137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홈페이지</a:t>
              </a:r>
              <a:endParaRPr lang="en-US" altLang="ko-KR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37F7F08-9BAB-4D13-BF38-BB020618BEBF}"/>
              </a:ext>
            </a:extLst>
          </p:cNvPr>
          <p:cNvGrpSpPr/>
          <p:nvPr/>
        </p:nvGrpSpPr>
        <p:grpSpPr>
          <a:xfrm>
            <a:off x="10513230" y="327735"/>
            <a:ext cx="1229269" cy="852213"/>
            <a:chOff x="6372460" y="2073901"/>
            <a:chExt cx="1229269" cy="85221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8753026-71E3-40A2-8B91-98412E879EEE}"/>
                </a:ext>
              </a:extLst>
            </p:cNvPr>
            <p:cNvSpPr/>
            <p:nvPr/>
          </p:nvSpPr>
          <p:spPr>
            <a:xfrm>
              <a:off x="6372460" y="2073901"/>
              <a:ext cx="122926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Intro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1BCC293-D95B-4956-8CA6-A5516A1892DF}"/>
                </a:ext>
              </a:extLst>
            </p:cNvPr>
            <p:cNvSpPr/>
            <p:nvPr/>
          </p:nvSpPr>
          <p:spPr>
            <a:xfrm>
              <a:off x="6372460" y="2344137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시작 페이지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354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134DAF9-964C-4106-8700-5431ACF18177}"/>
              </a:ext>
            </a:extLst>
          </p:cNvPr>
          <p:cNvCxnSpPr>
            <a:cxnSpLocks/>
          </p:cNvCxnSpPr>
          <p:nvPr/>
        </p:nvCxnSpPr>
        <p:spPr>
          <a:xfrm>
            <a:off x="9511660" y="-26943"/>
            <a:ext cx="0" cy="3546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AE7EEFA-A3E3-4D18-B256-1F3E825891A4}"/>
              </a:ext>
            </a:extLst>
          </p:cNvPr>
          <p:cNvCxnSpPr>
            <a:cxnSpLocks/>
          </p:cNvCxnSpPr>
          <p:nvPr/>
        </p:nvCxnSpPr>
        <p:spPr>
          <a:xfrm>
            <a:off x="11499019" y="0"/>
            <a:ext cx="0" cy="32773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C47E865-5A3D-4016-BCD7-BDFB9930E86E}"/>
              </a:ext>
            </a:extLst>
          </p:cNvPr>
          <p:cNvCxnSpPr>
            <a:cxnSpLocks/>
          </p:cNvCxnSpPr>
          <p:nvPr/>
        </p:nvCxnSpPr>
        <p:spPr>
          <a:xfrm flipH="1">
            <a:off x="2" y="1569072"/>
            <a:ext cx="2967133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CDFDDBC-A29E-4D59-9119-6A7DABFFEE0D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1 2 3 4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5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2E3E4-F086-46A3-B846-4E70BFB314CF}"/>
              </a:ext>
            </a:extLst>
          </p:cNvPr>
          <p:cNvSpPr txBox="1"/>
          <p:nvPr/>
        </p:nvSpPr>
        <p:spPr>
          <a:xfrm>
            <a:off x="671665" y="570616"/>
            <a:ext cx="203421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Intro 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37F7F08-9BAB-4D13-BF38-BB020618BEBF}"/>
              </a:ext>
            </a:extLst>
          </p:cNvPr>
          <p:cNvGrpSpPr/>
          <p:nvPr/>
        </p:nvGrpSpPr>
        <p:grpSpPr>
          <a:xfrm>
            <a:off x="10513230" y="327735"/>
            <a:ext cx="1229269" cy="852213"/>
            <a:chOff x="6372460" y="2073901"/>
            <a:chExt cx="1229269" cy="85221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8753026-71E3-40A2-8B91-98412E879EEE}"/>
                </a:ext>
              </a:extLst>
            </p:cNvPr>
            <p:cNvSpPr/>
            <p:nvPr/>
          </p:nvSpPr>
          <p:spPr>
            <a:xfrm>
              <a:off x="6372460" y="2073901"/>
              <a:ext cx="122926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Intro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1BCC293-D95B-4956-8CA6-A5516A1892DF}"/>
                </a:ext>
              </a:extLst>
            </p:cNvPr>
            <p:cNvSpPr/>
            <p:nvPr/>
          </p:nvSpPr>
          <p:spPr>
            <a:xfrm>
              <a:off x="6372460" y="2344137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시작 페이지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DEE9FAA6-BA8A-4CFE-AEAB-330C0BF37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58422"/>
            <a:ext cx="12192000" cy="39306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FF49366-2781-4F0A-9E12-A33C18077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865" y="597969"/>
            <a:ext cx="3896269" cy="140037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BFDCA89C-2F82-4825-96B9-92A8A90F9989}"/>
              </a:ext>
            </a:extLst>
          </p:cNvPr>
          <p:cNvGrpSpPr/>
          <p:nvPr/>
        </p:nvGrpSpPr>
        <p:grpSpPr>
          <a:xfrm>
            <a:off x="9283960" y="327735"/>
            <a:ext cx="1229269" cy="852213"/>
            <a:chOff x="4271372" y="2073901"/>
            <a:chExt cx="1229269" cy="852213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D9539E6-0F85-44AD-8468-274C2C70BF9D}"/>
                </a:ext>
              </a:extLst>
            </p:cNvPr>
            <p:cNvSpPr/>
            <p:nvPr/>
          </p:nvSpPr>
          <p:spPr>
            <a:xfrm>
              <a:off x="4271372" y="2073901"/>
              <a:ext cx="1229269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Home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F37920B-E7BC-4ADF-9CAB-CCD6FF39343A}"/>
                </a:ext>
              </a:extLst>
            </p:cNvPr>
            <p:cNvSpPr/>
            <p:nvPr/>
          </p:nvSpPr>
          <p:spPr>
            <a:xfrm>
              <a:off x="4271372" y="2344137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홈페이지</a:t>
              </a:r>
              <a:endParaRPr lang="en-US" altLang="ko-KR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5F2C5298-9BF4-41DA-862F-1AEE5EA7FB75}"/>
              </a:ext>
            </a:extLst>
          </p:cNvPr>
          <p:cNvSpPr/>
          <p:nvPr/>
        </p:nvSpPr>
        <p:spPr>
          <a:xfrm>
            <a:off x="4245429" y="3862873"/>
            <a:ext cx="3704253" cy="774441"/>
          </a:xfrm>
          <a:prstGeom prst="rect">
            <a:avLst/>
          </a:prstGeom>
          <a:noFill/>
          <a:ln w="25400">
            <a:solidFill>
              <a:srgbClr val="05C3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892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AA32E22-66BD-45CA-9971-BD03A8F2B644}"/>
              </a:ext>
            </a:extLst>
          </p:cNvPr>
          <p:cNvSpPr txBox="1"/>
          <p:nvPr/>
        </p:nvSpPr>
        <p:spPr>
          <a:xfrm>
            <a:off x="748722" y="1466393"/>
            <a:ext cx="6961950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“Com On”</a:t>
            </a:r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의 홈페이지입니다</a:t>
            </a:r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</a:t>
            </a:r>
            <a:endParaRPr lang="ko-KR" altLang="en-US" sz="220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7B05F79-1BFD-4F81-B611-76169F2E8B59}"/>
              </a:ext>
            </a:extLst>
          </p:cNvPr>
          <p:cNvCxnSpPr>
            <a:cxnSpLocks/>
          </p:cNvCxnSpPr>
          <p:nvPr/>
        </p:nvCxnSpPr>
        <p:spPr>
          <a:xfrm>
            <a:off x="373224" y="1997233"/>
            <a:ext cx="1181877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06F015C-00A0-40D7-8A17-28EA4B6B0002}"/>
              </a:ext>
            </a:extLst>
          </p:cNvPr>
          <p:cNvCxnSpPr>
            <a:cxnSpLocks/>
          </p:cNvCxnSpPr>
          <p:nvPr/>
        </p:nvCxnSpPr>
        <p:spPr>
          <a:xfrm>
            <a:off x="9877618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3B4F643-C168-41BE-9634-50DD4AB54B5D}"/>
              </a:ext>
            </a:extLst>
          </p:cNvPr>
          <p:cNvSpPr txBox="1"/>
          <p:nvPr/>
        </p:nvSpPr>
        <p:spPr>
          <a:xfrm>
            <a:off x="4765683" y="6357787"/>
            <a:ext cx="2660635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웹프로그래밍및실습</a:t>
            </a:r>
            <a:r>
              <a:rPr lang="ko-KR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(003)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3A38890-265C-4167-9906-14CDF5772890}"/>
              </a:ext>
            </a:extLst>
          </p:cNvPr>
          <p:cNvCxnSpPr>
            <a:cxnSpLocks/>
          </p:cNvCxnSpPr>
          <p:nvPr/>
        </p:nvCxnSpPr>
        <p:spPr>
          <a:xfrm>
            <a:off x="0" y="6205836"/>
            <a:ext cx="98878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B590E93-AFA5-4FFA-8A48-3395E8818047}"/>
              </a:ext>
            </a:extLst>
          </p:cNvPr>
          <p:cNvCxnSpPr>
            <a:cxnSpLocks/>
          </p:cNvCxnSpPr>
          <p:nvPr/>
        </p:nvCxnSpPr>
        <p:spPr>
          <a:xfrm>
            <a:off x="4247825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DC667F7B-6636-43C5-A6FA-A60E7C564E98}"/>
              </a:ext>
            </a:extLst>
          </p:cNvPr>
          <p:cNvCxnSpPr>
            <a:cxnSpLocks/>
          </p:cNvCxnSpPr>
          <p:nvPr/>
        </p:nvCxnSpPr>
        <p:spPr>
          <a:xfrm>
            <a:off x="4247502" y="4101535"/>
            <a:ext cx="500584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">
            <a:extLst>
              <a:ext uri="{FF2B5EF4-FFF2-40B4-BE49-F238E27FC236}">
                <a16:creationId xmlns:a16="http://schemas.microsoft.com/office/drawing/2014/main" id="{FEF1C455-9733-49A4-8C04-E7CF5A3B7450}"/>
              </a:ext>
            </a:extLst>
          </p:cNvPr>
          <p:cNvCxnSpPr>
            <a:cxnSpLocks/>
          </p:cNvCxnSpPr>
          <p:nvPr/>
        </p:nvCxnSpPr>
        <p:spPr>
          <a:xfrm>
            <a:off x="2034073" y="3062285"/>
            <a:ext cx="22134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14">
            <a:extLst>
              <a:ext uri="{FF2B5EF4-FFF2-40B4-BE49-F238E27FC236}">
                <a16:creationId xmlns:a16="http://schemas.microsoft.com/office/drawing/2014/main" id="{C9DC4A6F-3092-4AE7-99DA-7B7B5CE0B891}"/>
              </a:ext>
            </a:extLst>
          </p:cNvPr>
          <p:cNvSpPr/>
          <p:nvPr/>
        </p:nvSpPr>
        <p:spPr>
          <a:xfrm>
            <a:off x="2479544" y="2466255"/>
            <a:ext cx="1192059" cy="119205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3C362F9-E3CD-47F2-8A11-231D216CAE75}"/>
              </a:ext>
            </a:extLst>
          </p:cNvPr>
          <p:cNvCxnSpPr>
            <a:cxnSpLocks/>
          </p:cNvCxnSpPr>
          <p:nvPr/>
        </p:nvCxnSpPr>
        <p:spPr>
          <a:xfrm>
            <a:off x="1616593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">
            <a:extLst>
              <a:ext uri="{FF2B5EF4-FFF2-40B4-BE49-F238E27FC236}">
                <a16:creationId xmlns:a16="http://schemas.microsoft.com/office/drawing/2014/main" id="{A2D65885-6632-4F53-95A8-8E266D577639}"/>
              </a:ext>
            </a:extLst>
          </p:cNvPr>
          <p:cNvCxnSpPr>
            <a:cxnSpLocks/>
          </p:cNvCxnSpPr>
          <p:nvPr/>
        </p:nvCxnSpPr>
        <p:spPr>
          <a:xfrm>
            <a:off x="2034073" y="5169292"/>
            <a:ext cx="22134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14">
            <a:extLst>
              <a:ext uri="{FF2B5EF4-FFF2-40B4-BE49-F238E27FC236}">
                <a16:creationId xmlns:a16="http://schemas.microsoft.com/office/drawing/2014/main" id="{912936F5-950B-45AA-AABE-B2CFCB73D869}"/>
              </a:ext>
            </a:extLst>
          </p:cNvPr>
          <p:cNvSpPr/>
          <p:nvPr/>
        </p:nvSpPr>
        <p:spPr>
          <a:xfrm>
            <a:off x="2479544" y="4573262"/>
            <a:ext cx="1192059" cy="119205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83BF32-65F5-4465-8F81-7E5DE0F5FD7C}"/>
              </a:ext>
            </a:extLst>
          </p:cNvPr>
          <p:cNvSpPr txBox="1"/>
          <p:nvPr/>
        </p:nvSpPr>
        <p:spPr>
          <a:xfrm>
            <a:off x="4670180" y="2752034"/>
            <a:ext cx="4333853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홈페이지 상단 네비게이션 바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선택한 용도의 조립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PC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견적 산출 제공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-&gt;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직관적인 견적 산출 제공</a:t>
            </a:r>
            <a:endParaRPr lang="en-US" altLang="ko-KR" sz="10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080677-306C-4B59-AE8D-33C400F1A200}"/>
              </a:ext>
            </a:extLst>
          </p:cNvPr>
          <p:cNvSpPr txBox="1"/>
          <p:nvPr/>
        </p:nvSpPr>
        <p:spPr>
          <a:xfrm>
            <a:off x="4464595" y="2375853"/>
            <a:ext cx="4113933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견적 마법사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0D1A6A-BEF2-44CA-B991-30F4E4F5AD37}"/>
              </a:ext>
            </a:extLst>
          </p:cNvPr>
          <p:cNvSpPr txBox="1"/>
          <p:nvPr/>
        </p:nvSpPr>
        <p:spPr>
          <a:xfrm>
            <a:off x="4670181" y="4902772"/>
            <a:ext cx="4333852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홈페이지 좌측 전구 아이콘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조립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PC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부품의 정보 제공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-&gt;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얕고 넓은 지식 제공</a:t>
            </a:r>
            <a:endParaRPr lang="en-US" altLang="ko-KR" sz="10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D5A0ED-65DF-4E54-82AB-50ACF061BFD2}"/>
              </a:ext>
            </a:extLst>
          </p:cNvPr>
          <p:cNvSpPr txBox="1"/>
          <p:nvPr/>
        </p:nvSpPr>
        <p:spPr>
          <a:xfrm>
            <a:off x="4464595" y="4526591"/>
            <a:ext cx="4036939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부품 알고가기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1F453EF-967E-4442-B30B-22639729ABCB}"/>
              </a:ext>
            </a:extLst>
          </p:cNvPr>
          <p:cNvCxnSpPr>
            <a:cxnSpLocks/>
          </p:cNvCxnSpPr>
          <p:nvPr/>
        </p:nvCxnSpPr>
        <p:spPr>
          <a:xfrm>
            <a:off x="9511660" y="-26943"/>
            <a:ext cx="0" cy="3546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7BEDA77-D601-479C-8211-6F5B8F7EAA9E}"/>
              </a:ext>
            </a:extLst>
          </p:cNvPr>
          <p:cNvCxnSpPr>
            <a:cxnSpLocks/>
          </p:cNvCxnSpPr>
          <p:nvPr/>
        </p:nvCxnSpPr>
        <p:spPr>
          <a:xfrm>
            <a:off x="11499019" y="0"/>
            <a:ext cx="0" cy="32773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0F48DE8-34C8-4B14-B498-AFEC4E680716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1 2 3 4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5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476C24-95E3-4747-90B1-C963FE38FF21}"/>
              </a:ext>
            </a:extLst>
          </p:cNvPr>
          <p:cNvSpPr txBox="1"/>
          <p:nvPr/>
        </p:nvSpPr>
        <p:spPr>
          <a:xfrm>
            <a:off x="671664" y="570616"/>
            <a:ext cx="286109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Home 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08527C0-32FD-4C32-B2CF-2CE97EBDCF0C}"/>
              </a:ext>
            </a:extLst>
          </p:cNvPr>
          <p:cNvGrpSpPr/>
          <p:nvPr/>
        </p:nvGrpSpPr>
        <p:grpSpPr>
          <a:xfrm>
            <a:off x="9283960" y="327735"/>
            <a:ext cx="1229269" cy="852213"/>
            <a:chOff x="4271372" y="2073901"/>
            <a:chExt cx="1229269" cy="852213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018A95E-FF27-4B16-BA19-2B712CE03796}"/>
                </a:ext>
              </a:extLst>
            </p:cNvPr>
            <p:cNvSpPr/>
            <p:nvPr/>
          </p:nvSpPr>
          <p:spPr>
            <a:xfrm>
              <a:off x="4271372" y="2073901"/>
              <a:ext cx="122926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Home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E1091DD-4F7E-4D95-A57A-505892101C3E}"/>
                </a:ext>
              </a:extLst>
            </p:cNvPr>
            <p:cNvSpPr/>
            <p:nvPr/>
          </p:nvSpPr>
          <p:spPr>
            <a:xfrm>
              <a:off x="4271372" y="2344137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홈페이지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5CD817A-54B9-46A5-826A-3061D78BCCAC}"/>
              </a:ext>
            </a:extLst>
          </p:cNvPr>
          <p:cNvGrpSpPr/>
          <p:nvPr/>
        </p:nvGrpSpPr>
        <p:grpSpPr>
          <a:xfrm>
            <a:off x="10513230" y="327735"/>
            <a:ext cx="1229269" cy="852213"/>
            <a:chOff x="6372460" y="2073901"/>
            <a:chExt cx="1229269" cy="85221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DEC3165-69C4-4BCC-99E5-42D1C263F25C}"/>
                </a:ext>
              </a:extLst>
            </p:cNvPr>
            <p:cNvSpPr/>
            <p:nvPr/>
          </p:nvSpPr>
          <p:spPr>
            <a:xfrm>
              <a:off x="6372460" y="2073901"/>
              <a:ext cx="1229269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Intro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9D15DAF3-B8E9-49C9-80D8-507B72B44E4E}"/>
                </a:ext>
              </a:extLst>
            </p:cNvPr>
            <p:cNvSpPr/>
            <p:nvPr/>
          </p:nvSpPr>
          <p:spPr>
            <a:xfrm>
              <a:off x="6372460" y="2344137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시작 페이지</a:t>
              </a:r>
              <a:endParaRPr lang="en-US" altLang="ko-KR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pic>
        <p:nvPicPr>
          <p:cNvPr id="5" name="그래픽 4" descr="전구 및 기어">
            <a:extLst>
              <a:ext uri="{FF2B5EF4-FFF2-40B4-BE49-F238E27FC236}">
                <a16:creationId xmlns:a16="http://schemas.microsoft.com/office/drawing/2014/main" id="{F4439382-2DE8-4D2D-9889-29FBC9AC0C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70906" y="4756419"/>
            <a:ext cx="824714" cy="824714"/>
          </a:xfrm>
          <a:prstGeom prst="rect">
            <a:avLst/>
          </a:prstGeom>
        </p:spPr>
      </p:pic>
      <p:pic>
        <p:nvPicPr>
          <p:cNvPr id="7" name="그래픽 6" descr="공장">
            <a:extLst>
              <a:ext uri="{FF2B5EF4-FFF2-40B4-BE49-F238E27FC236}">
                <a16:creationId xmlns:a16="http://schemas.microsoft.com/office/drawing/2014/main" id="{61C8BD45-BFF0-4CE8-A1BC-FF691B54ED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36179" y="2620778"/>
            <a:ext cx="878103" cy="87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52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C396E9D-DD14-4E62-B891-7BED2D795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9072"/>
            <a:ext cx="12192000" cy="462280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134DAF9-964C-4106-8700-5431ACF18177}"/>
              </a:ext>
            </a:extLst>
          </p:cNvPr>
          <p:cNvCxnSpPr>
            <a:cxnSpLocks/>
          </p:cNvCxnSpPr>
          <p:nvPr/>
        </p:nvCxnSpPr>
        <p:spPr>
          <a:xfrm>
            <a:off x="9511660" y="-26943"/>
            <a:ext cx="0" cy="3546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AE7EEFA-A3E3-4D18-B256-1F3E825891A4}"/>
              </a:ext>
            </a:extLst>
          </p:cNvPr>
          <p:cNvCxnSpPr>
            <a:cxnSpLocks/>
          </p:cNvCxnSpPr>
          <p:nvPr/>
        </p:nvCxnSpPr>
        <p:spPr>
          <a:xfrm>
            <a:off x="11499019" y="0"/>
            <a:ext cx="0" cy="32773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C47E865-5A3D-4016-BCD7-BDFB9930E86E}"/>
              </a:ext>
            </a:extLst>
          </p:cNvPr>
          <p:cNvCxnSpPr>
            <a:cxnSpLocks/>
          </p:cNvCxnSpPr>
          <p:nvPr/>
        </p:nvCxnSpPr>
        <p:spPr>
          <a:xfrm flipH="1">
            <a:off x="3" y="1569072"/>
            <a:ext cx="318173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CDFDDBC-A29E-4D59-9119-6A7DABFFEE0D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1 2 3 4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5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2E3E4-F086-46A3-B846-4E70BFB314CF}"/>
              </a:ext>
            </a:extLst>
          </p:cNvPr>
          <p:cNvSpPr txBox="1"/>
          <p:nvPr/>
        </p:nvSpPr>
        <p:spPr>
          <a:xfrm>
            <a:off x="671664" y="570616"/>
            <a:ext cx="229546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Home 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1D5F70A-4FBC-4CF2-A390-ED1B847E510D}"/>
              </a:ext>
            </a:extLst>
          </p:cNvPr>
          <p:cNvGrpSpPr/>
          <p:nvPr/>
        </p:nvGrpSpPr>
        <p:grpSpPr>
          <a:xfrm>
            <a:off x="9283960" y="327735"/>
            <a:ext cx="1229269" cy="852213"/>
            <a:chOff x="4271372" y="2073901"/>
            <a:chExt cx="1229269" cy="85221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A07446D-B4B9-4963-9905-AD8DFD75E917}"/>
                </a:ext>
              </a:extLst>
            </p:cNvPr>
            <p:cNvSpPr/>
            <p:nvPr/>
          </p:nvSpPr>
          <p:spPr>
            <a:xfrm>
              <a:off x="4271372" y="2073901"/>
              <a:ext cx="122926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Home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70D01E6-DD30-4280-93D0-51E150F37DFB}"/>
                </a:ext>
              </a:extLst>
            </p:cNvPr>
            <p:cNvSpPr/>
            <p:nvPr/>
          </p:nvSpPr>
          <p:spPr>
            <a:xfrm>
              <a:off x="4271372" y="2344137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홈페이지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37F7F08-9BAB-4D13-BF38-BB020618BEBF}"/>
              </a:ext>
            </a:extLst>
          </p:cNvPr>
          <p:cNvGrpSpPr/>
          <p:nvPr/>
        </p:nvGrpSpPr>
        <p:grpSpPr>
          <a:xfrm>
            <a:off x="10513230" y="327735"/>
            <a:ext cx="1229269" cy="852213"/>
            <a:chOff x="6372460" y="2073901"/>
            <a:chExt cx="1229269" cy="85221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8753026-71E3-40A2-8B91-98412E879EEE}"/>
                </a:ext>
              </a:extLst>
            </p:cNvPr>
            <p:cNvSpPr/>
            <p:nvPr/>
          </p:nvSpPr>
          <p:spPr>
            <a:xfrm>
              <a:off x="6372460" y="2073901"/>
              <a:ext cx="1229269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Intro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1BCC293-D95B-4956-8CA6-A5516A1892DF}"/>
                </a:ext>
              </a:extLst>
            </p:cNvPr>
            <p:cNvSpPr/>
            <p:nvPr/>
          </p:nvSpPr>
          <p:spPr>
            <a:xfrm>
              <a:off x="6372460" y="2344137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시작 페이지</a:t>
              </a:r>
              <a:endParaRPr lang="en-US" altLang="ko-KR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0052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FCA3F5E-4106-4E2C-AFE5-F81941327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1246"/>
            <a:ext cx="12192000" cy="5353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09C5E8-1057-4C52-99BB-59BA2B25BB1C}"/>
              </a:ext>
            </a:extLst>
          </p:cNvPr>
          <p:cNvSpPr txBox="1"/>
          <p:nvPr/>
        </p:nvSpPr>
        <p:spPr>
          <a:xfrm>
            <a:off x="671664" y="570616"/>
            <a:ext cx="30885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미리보기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60A529-557B-413F-B528-44DF6C7965C1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 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2 3 4 5 6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013E2D4-BE1A-4F78-8FE7-C39E95D4A702}"/>
              </a:ext>
            </a:extLst>
          </p:cNvPr>
          <p:cNvCxnSpPr>
            <a:cxnSpLocks/>
          </p:cNvCxnSpPr>
          <p:nvPr/>
        </p:nvCxnSpPr>
        <p:spPr>
          <a:xfrm flipH="1">
            <a:off x="1" y="1569072"/>
            <a:ext cx="390019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633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E31613-2B8C-4C99-889A-E40613BA0F8F}"/>
              </a:ext>
            </a:extLst>
          </p:cNvPr>
          <p:cNvSpPr txBox="1"/>
          <p:nvPr/>
        </p:nvSpPr>
        <p:spPr>
          <a:xfrm>
            <a:off x="1184017" y="1050041"/>
            <a:ext cx="2899178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클래스 다이어그램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2DEDCBF-1F6D-4F8B-8A81-74A166BF98C7}"/>
              </a:ext>
            </a:extLst>
          </p:cNvPr>
          <p:cNvCxnSpPr>
            <a:cxnSpLocks/>
          </p:cNvCxnSpPr>
          <p:nvPr/>
        </p:nvCxnSpPr>
        <p:spPr>
          <a:xfrm>
            <a:off x="297805" y="1675228"/>
            <a:ext cx="838261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9A6A01C-7D07-4B90-8E99-CD4885611E74}"/>
              </a:ext>
            </a:extLst>
          </p:cNvPr>
          <p:cNvCxnSpPr>
            <a:cxnSpLocks/>
          </p:cNvCxnSpPr>
          <p:nvPr/>
        </p:nvCxnSpPr>
        <p:spPr>
          <a:xfrm>
            <a:off x="8680424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E0E06-D0E6-4968-85B5-9F29DEEE79C9}"/>
              </a:ext>
            </a:extLst>
          </p:cNvPr>
          <p:cNvCxnSpPr>
            <a:cxnSpLocks/>
          </p:cNvCxnSpPr>
          <p:nvPr/>
        </p:nvCxnSpPr>
        <p:spPr>
          <a:xfrm>
            <a:off x="1231661" y="1675228"/>
            <a:ext cx="0" cy="480040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D7E45F-456A-4CDB-B78C-282B086BA889}"/>
              </a:ext>
            </a:extLst>
          </p:cNvPr>
          <p:cNvSpPr/>
          <p:nvPr/>
        </p:nvSpPr>
        <p:spPr>
          <a:xfrm>
            <a:off x="1231661" y="2367305"/>
            <a:ext cx="934261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HTML</a:t>
            </a:r>
          </a:p>
        </p:txBody>
      </p:sp>
      <p:pic>
        <p:nvPicPr>
          <p:cNvPr id="26" name="그래픽 25" descr="계층 구조형">
            <a:extLst>
              <a:ext uri="{FF2B5EF4-FFF2-40B4-BE49-F238E27FC236}">
                <a16:creationId xmlns:a16="http://schemas.microsoft.com/office/drawing/2014/main" id="{FCE8E882-39D7-4375-BF12-01FD40679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989" y="174230"/>
            <a:ext cx="856354" cy="85635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4D922B-044D-4728-BEB0-A6376A360B89}"/>
              </a:ext>
            </a:extLst>
          </p:cNvPr>
          <p:cNvSpPr/>
          <p:nvPr/>
        </p:nvSpPr>
        <p:spPr>
          <a:xfrm>
            <a:off x="8321942" y="1505166"/>
            <a:ext cx="71696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CSS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1EB4AC-D080-47A6-9CB6-1FF3D3E201C3}"/>
              </a:ext>
            </a:extLst>
          </p:cNvPr>
          <p:cNvSpPr txBox="1"/>
          <p:nvPr/>
        </p:nvSpPr>
        <p:spPr>
          <a:xfrm>
            <a:off x="1109133" y="203909"/>
            <a:ext cx="270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Com   n</a:t>
            </a:r>
          </a:p>
        </p:txBody>
      </p: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7562066E-927D-4EDB-856F-396E83B1951A}"/>
              </a:ext>
            </a:extLst>
          </p:cNvPr>
          <p:cNvCxnSpPr>
            <a:cxnSpLocks/>
            <a:stCxn id="114" idx="0"/>
            <a:endCxn id="100" idx="2"/>
          </p:cNvCxnSpPr>
          <p:nvPr/>
        </p:nvCxnSpPr>
        <p:spPr>
          <a:xfrm rot="16200000" flipV="1">
            <a:off x="5781351" y="3744473"/>
            <a:ext cx="924699" cy="2715385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41258582-CE2A-4E86-A628-6CF947AD76AF}"/>
              </a:ext>
            </a:extLst>
          </p:cNvPr>
          <p:cNvCxnSpPr>
            <a:cxnSpLocks/>
            <a:stCxn id="105" idx="0"/>
            <a:endCxn id="100" idx="2"/>
          </p:cNvCxnSpPr>
          <p:nvPr/>
        </p:nvCxnSpPr>
        <p:spPr>
          <a:xfrm rot="5400000" flipH="1" flipV="1">
            <a:off x="3063615" y="3742124"/>
            <a:ext cx="924699" cy="2720085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BC4FD3DA-19B9-44F1-9239-0D235537EE1D}"/>
              </a:ext>
            </a:extLst>
          </p:cNvPr>
          <p:cNvGrpSpPr/>
          <p:nvPr/>
        </p:nvGrpSpPr>
        <p:grpSpPr>
          <a:xfrm>
            <a:off x="4271372" y="2073901"/>
            <a:ext cx="1229269" cy="852213"/>
            <a:chOff x="4271372" y="2073901"/>
            <a:chExt cx="1229269" cy="852213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13D0BF2-3D80-49EF-A50C-B4D7B4C0B5B2}"/>
                </a:ext>
              </a:extLst>
            </p:cNvPr>
            <p:cNvSpPr/>
            <p:nvPr/>
          </p:nvSpPr>
          <p:spPr>
            <a:xfrm>
              <a:off x="4271372" y="2073901"/>
              <a:ext cx="1229269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Home</a:t>
              </a: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C4FA4D1-9449-4D8F-A151-7206FE910228}"/>
                </a:ext>
              </a:extLst>
            </p:cNvPr>
            <p:cNvSpPr/>
            <p:nvPr/>
          </p:nvSpPr>
          <p:spPr>
            <a:xfrm>
              <a:off x="4271372" y="2344137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홈페이지</a:t>
              </a:r>
              <a:endParaRPr lang="en-US" altLang="ko-KR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5864C93-DC55-46C6-9D08-55EBFEDE1D0B}"/>
              </a:ext>
            </a:extLst>
          </p:cNvPr>
          <p:cNvCxnSpPr>
            <a:cxnSpLocks/>
            <a:stCxn id="96" idx="0"/>
            <a:endCxn id="84" idx="2"/>
          </p:cNvCxnSpPr>
          <p:nvPr/>
        </p:nvCxnSpPr>
        <p:spPr>
          <a:xfrm flipH="1" flipV="1">
            <a:off x="4886006" y="2926114"/>
            <a:ext cx="2248567" cy="86821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8C1F279-5383-4609-A5F7-01BF56AB83BA}"/>
              </a:ext>
            </a:extLst>
          </p:cNvPr>
          <p:cNvCxnSpPr>
            <a:cxnSpLocks/>
            <a:stCxn id="84" idx="2"/>
            <a:endCxn id="99" idx="0"/>
          </p:cNvCxnSpPr>
          <p:nvPr/>
        </p:nvCxnSpPr>
        <p:spPr>
          <a:xfrm>
            <a:off x="4886006" y="2926114"/>
            <a:ext cx="3" cy="86149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63E625B-37B1-4DFE-A6A8-26FF13E3F803}"/>
              </a:ext>
            </a:extLst>
          </p:cNvPr>
          <p:cNvCxnSpPr>
            <a:cxnSpLocks/>
            <a:stCxn id="102" idx="0"/>
            <a:endCxn id="84" idx="2"/>
          </p:cNvCxnSpPr>
          <p:nvPr/>
        </p:nvCxnSpPr>
        <p:spPr>
          <a:xfrm flipV="1">
            <a:off x="2854639" y="2926114"/>
            <a:ext cx="2031367" cy="8571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5F9DA5EB-8598-4979-BACA-B5BE1F9590FD}"/>
              </a:ext>
            </a:extLst>
          </p:cNvPr>
          <p:cNvGrpSpPr/>
          <p:nvPr/>
        </p:nvGrpSpPr>
        <p:grpSpPr>
          <a:xfrm>
            <a:off x="6236236" y="3794326"/>
            <a:ext cx="1796673" cy="852213"/>
            <a:chOff x="6236236" y="3794326"/>
            <a:chExt cx="1796673" cy="852213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DE3DA57-E097-4D33-8F23-C837076FCEFA}"/>
                </a:ext>
              </a:extLst>
            </p:cNvPr>
            <p:cNvSpPr/>
            <p:nvPr/>
          </p:nvSpPr>
          <p:spPr>
            <a:xfrm>
              <a:off x="6236236" y="3794326"/>
              <a:ext cx="1796673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PurchaseSite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EE27604-90C3-46DD-AC6C-F9ADC93F63F9}"/>
                </a:ext>
              </a:extLst>
            </p:cNvPr>
            <p:cNvSpPr/>
            <p:nvPr/>
          </p:nvSpPr>
          <p:spPr>
            <a:xfrm>
              <a:off x="6236237" y="4064561"/>
              <a:ext cx="1796672" cy="581978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구매 사이트 연결</a:t>
              </a:r>
              <a:endParaRPr lang="en-US" altLang="ko-KR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13342D3-8FCC-4DE3-92CF-F3F01CB88F3A}"/>
              </a:ext>
            </a:extLst>
          </p:cNvPr>
          <p:cNvGrpSpPr/>
          <p:nvPr/>
        </p:nvGrpSpPr>
        <p:grpSpPr>
          <a:xfrm>
            <a:off x="4204866" y="3787604"/>
            <a:ext cx="1362284" cy="852212"/>
            <a:chOff x="4204866" y="3787604"/>
            <a:chExt cx="1362284" cy="852212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3560FF1-9103-4EF0-8FD0-DFA64525295E}"/>
                </a:ext>
              </a:extLst>
            </p:cNvPr>
            <p:cNvSpPr/>
            <p:nvPr/>
          </p:nvSpPr>
          <p:spPr>
            <a:xfrm>
              <a:off x="4204867" y="3787604"/>
              <a:ext cx="1362283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Estimate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06D6E154-39FE-4F40-89EC-6F0826AE5886}"/>
                </a:ext>
              </a:extLst>
            </p:cNvPr>
            <p:cNvSpPr/>
            <p:nvPr/>
          </p:nvSpPr>
          <p:spPr>
            <a:xfrm>
              <a:off x="4204866" y="4057839"/>
              <a:ext cx="1362282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견적 산출</a:t>
              </a:r>
              <a:endParaRPr lang="en-US" altLang="ko-KR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DD90D27-12B0-4974-BED3-5072A4528FBB}"/>
              </a:ext>
            </a:extLst>
          </p:cNvPr>
          <p:cNvGrpSpPr/>
          <p:nvPr/>
        </p:nvGrpSpPr>
        <p:grpSpPr>
          <a:xfrm>
            <a:off x="2173496" y="3783282"/>
            <a:ext cx="1362284" cy="852212"/>
            <a:chOff x="2173496" y="3783282"/>
            <a:chExt cx="1362284" cy="852212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D174DA6-EF1A-492F-A60A-643712664C4A}"/>
                </a:ext>
              </a:extLst>
            </p:cNvPr>
            <p:cNvSpPr/>
            <p:nvPr/>
          </p:nvSpPr>
          <p:spPr>
            <a:xfrm>
              <a:off x="2173497" y="3783282"/>
              <a:ext cx="1362283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KnowParts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F2F4905F-5891-4585-A63F-62E0D5334797}"/>
                </a:ext>
              </a:extLst>
            </p:cNvPr>
            <p:cNvSpPr/>
            <p:nvPr/>
          </p:nvSpPr>
          <p:spPr>
            <a:xfrm>
              <a:off x="2173496" y="4053517"/>
              <a:ext cx="1362282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부품 알고가기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FB6FAFA-DBC1-4E7E-8A64-D6B9CECABAA0}"/>
              </a:ext>
            </a:extLst>
          </p:cNvPr>
          <p:cNvSpPr/>
          <p:nvPr/>
        </p:nvSpPr>
        <p:spPr>
          <a:xfrm>
            <a:off x="1498491" y="5564515"/>
            <a:ext cx="1334862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Game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326113C-C189-4706-9DC6-66650F41D82B}"/>
              </a:ext>
            </a:extLst>
          </p:cNvPr>
          <p:cNvSpPr/>
          <p:nvPr/>
        </p:nvSpPr>
        <p:spPr>
          <a:xfrm>
            <a:off x="1498491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게임용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FDAC048-6FB2-42B7-9D05-9920C1BFBA38}"/>
              </a:ext>
            </a:extLst>
          </p:cNvPr>
          <p:cNvSpPr/>
          <p:nvPr/>
        </p:nvSpPr>
        <p:spPr>
          <a:xfrm>
            <a:off x="5122137" y="5564515"/>
            <a:ext cx="1334862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Business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6DCF8A7-9E22-4C35-8156-B06C49C8E6D2}"/>
              </a:ext>
            </a:extLst>
          </p:cNvPr>
          <p:cNvSpPr/>
          <p:nvPr/>
        </p:nvSpPr>
        <p:spPr>
          <a:xfrm>
            <a:off x="5122137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작업용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DD6B7FA-FDFC-4925-BEE0-D6E99A0F64A8}"/>
              </a:ext>
            </a:extLst>
          </p:cNvPr>
          <p:cNvSpPr/>
          <p:nvPr/>
        </p:nvSpPr>
        <p:spPr>
          <a:xfrm>
            <a:off x="3310314" y="5564515"/>
            <a:ext cx="1334862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Office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ACEC4EC-B56F-4ACE-B5B1-25A6E7E363A5}"/>
              </a:ext>
            </a:extLst>
          </p:cNvPr>
          <p:cNvSpPr/>
          <p:nvPr/>
        </p:nvSpPr>
        <p:spPr>
          <a:xfrm>
            <a:off x="3310314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사무용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D9E2BE8-3C9E-4959-9709-1C022F7ACCD4}"/>
              </a:ext>
            </a:extLst>
          </p:cNvPr>
          <p:cNvSpPr/>
          <p:nvPr/>
        </p:nvSpPr>
        <p:spPr>
          <a:xfrm>
            <a:off x="6933961" y="5564515"/>
            <a:ext cx="1334862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Broadcast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D9E0F02-84A7-4350-802E-3535A5780509}"/>
              </a:ext>
            </a:extLst>
          </p:cNvPr>
          <p:cNvSpPr/>
          <p:nvPr/>
        </p:nvSpPr>
        <p:spPr>
          <a:xfrm>
            <a:off x="6933961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방송용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E1CE2FAA-12A4-4EC4-B427-925F28F4E385}"/>
              </a:ext>
            </a:extLst>
          </p:cNvPr>
          <p:cNvCxnSpPr>
            <a:cxnSpLocks/>
            <a:stCxn id="111" idx="0"/>
          </p:cNvCxnSpPr>
          <p:nvPr/>
        </p:nvCxnSpPr>
        <p:spPr>
          <a:xfrm flipV="1">
            <a:off x="3977745" y="5102165"/>
            <a:ext cx="0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89E72A02-7211-4030-A877-C745865D5DD0}"/>
              </a:ext>
            </a:extLst>
          </p:cNvPr>
          <p:cNvCxnSpPr>
            <a:cxnSpLocks/>
            <a:stCxn id="108" idx="0"/>
          </p:cNvCxnSpPr>
          <p:nvPr/>
        </p:nvCxnSpPr>
        <p:spPr>
          <a:xfrm flipV="1">
            <a:off x="5789568" y="5102165"/>
            <a:ext cx="1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50D5D34E-BE27-43A0-BC2C-B07D401EF3A7}"/>
              </a:ext>
            </a:extLst>
          </p:cNvPr>
          <p:cNvGrpSpPr/>
          <p:nvPr/>
        </p:nvGrpSpPr>
        <p:grpSpPr>
          <a:xfrm>
            <a:off x="6372460" y="2073901"/>
            <a:ext cx="1229269" cy="852213"/>
            <a:chOff x="6372460" y="2073901"/>
            <a:chExt cx="1229269" cy="852213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120C3F56-D55C-4326-9D11-119DD92ACAA8}"/>
                </a:ext>
              </a:extLst>
            </p:cNvPr>
            <p:cNvSpPr/>
            <p:nvPr/>
          </p:nvSpPr>
          <p:spPr>
            <a:xfrm>
              <a:off x="6372460" y="2073901"/>
              <a:ext cx="1229269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Intro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ACA9C527-EF7F-4461-BC0A-47F346515C2B}"/>
                </a:ext>
              </a:extLst>
            </p:cNvPr>
            <p:cNvSpPr/>
            <p:nvPr/>
          </p:nvSpPr>
          <p:spPr>
            <a:xfrm>
              <a:off x="6372460" y="2344137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시작 페이지</a:t>
              </a:r>
              <a:endParaRPr lang="en-US" altLang="ko-KR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77282753-ADDE-46A5-AE01-9873735F5B2D}"/>
              </a:ext>
            </a:extLst>
          </p:cNvPr>
          <p:cNvCxnSpPr>
            <a:cxnSpLocks/>
            <a:stCxn id="123" idx="1"/>
            <a:endCxn id="84" idx="3"/>
          </p:cNvCxnSpPr>
          <p:nvPr/>
        </p:nvCxnSpPr>
        <p:spPr>
          <a:xfrm flipH="1">
            <a:off x="5500640" y="2635126"/>
            <a:ext cx="871820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  <a:headEnd type="none"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0EA14251-A6DB-472F-A3DB-04B5C1475D51}"/>
              </a:ext>
            </a:extLst>
          </p:cNvPr>
          <p:cNvCxnSpPr>
            <a:cxnSpLocks/>
            <a:stCxn id="97" idx="1"/>
            <a:endCxn id="100" idx="3"/>
          </p:cNvCxnSpPr>
          <p:nvPr/>
        </p:nvCxnSpPr>
        <p:spPr>
          <a:xfrm flipH="1" flipV="1">
            <a:off x="5567148" y="4348828"/>
            <a:ext cx="669089" cy="672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4E09B6A-3F65-4D31-A3A7-F30B00C310A8}"/>
              </a:ext>
            </a:extLst>
          </p:cNvPr>
          <p:cNvCxnSpPr>
            <a:cxnSpLocks/>
          </p:cNvCxnSpPr>
          <p:nvPr/>
        </p:nvCxnSpPr>
        <p:spPr>
          <a:xfrm>
            <a:off x="8680424" y="5167478"/>
            <a:ext cx="351157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5183AC0-FBEC-415D-A7C2-AD3CA400829B}"/>
              </a:ext>
            </a:extLst>
          </p:cNvPr>
          <p:cNvSpPr/>
          <p:nvPr/>
        </p:nvSpPr>
        <p:spPr>
          <a:xfrm>
            <a:off x="9706136" y="374127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Header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13DB8F5-7B29-4BF3-92B8-DB46DDB34622}"/>
              </a:ext>
            </a:extLst>
          </p:cNvPr>
          <p:cNvSpPr/>
          <p:nvPr/>
        </p:nvSpPr>
        <p:spPr>
          <a:xfrm>
            <a:off x="9706136" y="669885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로고 및 타이틀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AF43DD7-792B-45FA-9A0A-FF181C05B173}"/>
              </a:ext>
            </a:extLst>
          </p:cNvPr>
          <p:cNvSpPr/>
          <p:nvPr/>
        </p:nvSpPr>
        <p:spPr>
          <a:xfrm>
            <a:off x="9706136" y="1554021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Navigation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1601DE3-1A97-4F4B-9AE4-11D3B66756F2}"/>
              </a:ext>
            </a:extLst>
          </p:cNvPr>
          <p:cNvSpPr/>
          <p:nvPr/>
        </p:nvSpPr>
        <p:spPr>
          <a:xfrm>
            <a:off x="9706136" y="1845952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견적 마법사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6BCC573-4E77-4FFA-A191-3A3B3685B45C}"/>
              </a:ext>
            </a:extLst>
          </p:cNvPr>
          <p:cNvSpPr/>
          <p:nvPr/>
        </p:nvSpPr>
        <p:spPr>
          <a:xfrm>
            <a:off x="9706136" y="2730088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Article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1DB7C3F-6CA0-435A-9270-146D0255EB85}"/>
              </a:ext>
            </a:extLst>
          </p:cNvPr>
          <p:cNvSpPr/>
          <p:nvPr/>
        </p:nvSpPr>
        <p:spPr>
          <a:xfrm>
            <a:off x="9706136" y="3025845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본문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8DF4933-9210-4F0C-9555-3D0339B284B0}"/>
              </a:ext>
            </a:extLst>
          </p:cNvPr>
          <p:cNvSpPr/>
          <p:nvPr/>
        </p:nvSpPr>
        <p:spPr>
          <a:xfrm>
            <a:off x="9706136" y="3909982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Footer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7BC1A18-BC61-4797-B458-EE470C5B2158}"/>
              </a:ext>
            </a:extLst>
          </p:cNvPr>
          <p:cNvSpPr/>
          <p:nvPr/>
        </p:nvSpPr>
        <p:spPr>
          <a:xfrm>
            <a:off x="9706136" y="4205739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사이트 소개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FFAB9A2-E6FC-4AD2-B102-BEF03F256AC9}"/>
              </a:ext>
            </a:extLst>
          </p:cNvPr>
          <p:cNvSpPr/>
          <p:nvPr/>
        </p:nvSpPr>
        <p:spPr>
          <a:xfrm>
            <a:off x="8321942" y="4993216"/>
            <a:ext cx="71696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JS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CD66FF2-BDB3-4390-AE67-7D78A94FF0E4}"/>
              </a:ext>
            </a:extLst>
          </p:cNvPr>
          <p:cNvSpPr/>
          <p:nvPr/>
        </p:nvSpPr>
        <p:spPr>
          <a:xfrm>
            <a:off x="9706136" y="5465747"/>
            <a:ext cx="1653660" cy="2957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Global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3A5FF-B252-456F-80A9-6540FF4C6BA6}"/>
              </a:ext>
            </a:extLst>
          </p:cNvPr>
          <p:cNvSpPr/>
          <p:nvPr/>
        </p:nvSpPr>
        <p:spPr>
          <a:xfrm>
            <a:off x="9706136" y="5761504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다양한 기능 제공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" name="그래픽 8" descr="전구">
            <a:extLst>
              <a:ext uri="{FF2B5EF4-FFF2-40B4-BE49-F238E27FC236}">
                <a16:creationId xmlns:a16="http://schemas.microsoft.com/office/drawing/2014/main" id="{672E173F-897A-42EE-B820-50ECA869F5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57581" y="219723"/>
            <a:ext cx="733636" cy="73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78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AA32E22-66BD-45CA-9971-BD03A8F2B644}"/>
              </a:ext>
            </a:extLst>
          </p:cNvPr>
          <p:cNvSpPr txBox="1"/>
          <p:nvPr/>
        </p:nvSpPr>
        <p:spPr>
          <a:xfrm>
            <a:off x="748722" y="1466393"/>
            <a:ext cx="6961950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조립</a:t>
            </a:r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PC</a:t>
            </a:r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의 부품을 소개합니다</a:t>
            </a:r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</a:t>
            </a:r>
            <a:endParaRPr lang="ko-KR" altLang="en-US" sz="220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7B05F79-1BFD-4F81-B611-76169F2E8B59}"/>
              </a:ext>
            </a:extLst>
          </p:cNvPr>
          <p:cNvCxnSpPr>
            <a:cxnSpLocks/>
          </p:cNvCxnSpPr>
          <p:nvPr/>
        </p:nvCxnSpPr>
        <p:spPr>
          <a:xfrm>
            <a:off x="373224" y="1997233"/>
            <a:ext cx="1181877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06F015C-00A0-40D7-8A17-28EA4B6B0002}"/>
              </a:ext>
            </a:extLst>
          </p:cNvPr>
          <p:cNvCxnSpPr>
            <a:cxnSpLocks/>
          </p:cNvCxnSpPr>
          <p:nvPr/>
        </p:nvCxnSpPr>
        <p:spPr>
          <a:xfrm>
            <a:off x="9877618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3B4F643-C168-41BE-9634-50DD4AB54B5D}"/>
              </a:ext>
            </a:extLst>
          </p:cNvPr>
          <p:cNvSpPr txBox="1"/>
          <p:nvPr/>
        </p:nvSpPr>
        <p:spPr>
          <a:xfrm>
            <a:off x="4765683" y="6357787"/>
            <a:ext cx="2660635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웹프로그래밍및실습</a:t>
            </a:r>
            <a:r>
              <a:rPr lang="ko-KR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(003)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3A38890-265C-4167-9906-14CDF5772890}"/>
              </a:ext>
            </a:extLst>
          </p:cNvPr>
          <p:cNvCxnSpPr>
            <a:cxnSpLocks/>
          </p:cNvCxnSpPr>
          <p:nvPr/>
        </p:nvCxnSpPr>
        <p:spPr>
          <a:xfrm>
            <a:off x="0" y="6205836"/>
            <a:ext cx="98878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B590E93-AFA5-4FFA-8A48-3395E8818047}"/>
              </a:ext>
            </a:extLst>
          </p:cNvPr>
          <p:cNvCxnSpPr>
            <a:cxnSpLocks/>
          </p:cNvCxnSpPr>
          <p:nvPr/>
        </p:nvCxnSpPr>
        <p:spPr>
          <a:xfrm>
            <a:off x="4247825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DC667F7B-6636-43C5-A6FA-A60E7C564E98}"/>
              </a:ext>
            </a:extLst>
          </p:cNvPr>
          <p:cNvCxnSpPr>
            <a:cxnSpLocks/>
          </p:cNvCxnSpPr>
          <p:nvPr/>
        </p:nvCxnSpPr>
        <p:spPr>
          <a:xfrm>
            <a:off x="4247502" y="4101535"/>
            <a:ext cx="500584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">
            <a:extLst>
              <a:ext uri="{FF2B5EF4-FFF2-40B4-BE49-F238E27FC236}">
                <a16:creationId xmlns:a16="http://schemas.microsoft.com/office/drawing/2014/main" id="{FEF1C455-9733-49A4-8C04-E7CF5A3B7450}"/>
              </a:ext>
            </a:extLst>
          </p:cNvPr>
          <p:cNvCxnSpPr>
            <a:cxnSpLocks/>
          </p:cNvCxnSpPr>
          <p:nvPr/>
        </p:nvCxnSpPr>
        <p:spPr>
          <a:xfrm>
            <a:off x="2034073" y="3062285"/>
            <a:ext cx="22134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14">
            <a:extLst>
              <a:ext uri="{FF2B5EF4-FFF2-40B4-BE49-F238E27FC236}">
                <a16:creationId xmlns:a16="http://schemas.microsoft.com/office/drawing/2014/main" id="{C9DC4A6F-3092-4AE7-99DA-7B7B5CE0B891}"/>
              </a:ext>
            </a:extLst>
          </p:cNvPr>
          <p:cNvSpPr/>
          <p:nvPr/>
        </p:nvSpPr>
        <p:spPr>
          <a:xfrm>
            <a:off x="2479544" y="2466255"/>
            <a:ext cx="1192059" cy="119205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3C362F9-E3CD-47F2-8A11-231D216CAE75}"/>
              </a:ext>
            </a:extLst>
          </p:cNvPr>
          <p:cNvCxnSpPr>
            <a:cxnSpLocks/>
          </p:cNvCxnSpPr>
          <p:nvPr/>
        </p:nvCxnSpPr>
        <p:spPr>
          <a:xfrm>
            <a:off x="1616593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">
            <a:extLst>
              <a:ext uri="{FF2B5EF4-FFF2-40B4-BE49-F238E27FC236}">
                <a16:creationId xmlns:a16="http://schemas.microsoft.com/office/drawing/2014/main" id="{A2D65885-6632-4F53-95A8-8E266D577639}"/>
              </a:ext>
            </a:extLst>
          </p:cNvPr>
          <p:cNvCxnSpPr>
            <a:cxnSpLocks/>
          </p:cNvCxnSpPr>
          <p:nvPr/>
        </p:nvCxnSpPr>
        <p:spPr>
          <a:xfrm>
            <a:off x="2034073" y="5169292"/>
            <a:ext cx="22134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14">
            <a:extLst>
              <a:ext uri="{FF2B5EF4-FFF2-40B4-BE49-F238E27FC236}">
                <a16:creationId xmlns:a16="http://schemas.microsoft.com/office/drawing/2014/main" id="{912936F5-950B-45AA-AABE-B2CFCB73D869}"/>
              </a:ext>
            </a:extLst>
          </p:cNvPr>
          <p:cNvSpPr/>
          <p:nvPr/>
        </p:nvSpPr>
        <p:spPr>
          <a:xfrm>
            <a:off x="2479544" y="4573262"/>
            <a:ext cx="1192059" cy="119205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83BF32-65F5-4465-8F81-7E5DE0F5FD7C}"/>
              </a:ext>
            </a:extLst>
          </p:cNvPr>
          <p:cNvSpPr txBox="1"/>
          <p:nvPr/>
        </p:nvSpPr>
        <p:spPr>
          <a:xfrm>
            <a:off x="4670180" y="2752034"/>
            <a:ext cx="4333853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홈페이지 좌측 아이콘을 클릭하여 접속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조립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PC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구성 부품을 한 눈에 확인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-&gt;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파편화된 지식을 한 눈에 습득</a:t>
            </a:r>
            <a:endParaRPr lang="en-US" altLang="ko-KR" sz="10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080677-306C-4B59-AE8D-33C400F1A200}"/>
              </a:ext>
            </a:extLst>
          </p:cNvPr>
          <p:cNvSpPr txBox="1"/>
          <p:nvPr/>
        </p:nvSpPr>
        <p:spPr>
          <a:xfrm>
            <a:off x="4464595" y="2375853"/>
            <a:ext cx="4113933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조립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PC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의 부품 확인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0D1A6A-BEF2-44CA-B991-30F4E4F5AD37}"/>
              </a:ext>
            </a:extLst>
          </p:cNvPr>
          <p:cNvSpPr txBox="1"/>
          <p:nvPr/>
        </p:nvSpPr>
        <p:spPr>
          <a:xfrm>
            <a:off x="4670181" y="4902772"/>
            <a:ext cx="4333852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알고 싶은 부품 선택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필요한 정보를 세 줄 요약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-&gt;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얕지만 필요한 지식 제공</a:t>
            </a:r>
            <a:endParaRPr lang="en-US" altLang="ko-KR" sz="10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D5A0ED-65DF-4E54-82AB-50ACF061BFD2}"/>
              </a:ext>
            </a:extLst>
          </p:cNvPr>
          <p:cNvSpPr txBox="1"/>
          <p:nvPr/>
        </p:nvSpPr>
        <p:spPr>
          <a:xfrm>
            <a:off x="4464595" y="4526591"/>
            <a:ext cx="4036939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부품 정보 습득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F48DE8-34C8-4B14-B498-AFEC4E680716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1 2 3 4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5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476C24-95E3-4747-90B1-C963FE38FF21}"/>
              </a:ext>
            </a:extLst>
          </p:cNvPr>
          <p:cNvSpPr txBox="1"/>
          <p:nvPr/>
        </p:nvSpPr>
        <p:spPr>
          <a:xfrm>
            <a:off x="671665" y="570616"/>
            <a:ext cx="392832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KnowParts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5CADBCE-C8AE-461F-9B91-CBD85EB8385C}"/>
              </a:ext>
            </a:extLst>
          </p:cNvPr>
          <p:cNvCxnSpPr>
            <a:cxnSpLocks/>
          </p:cNvCxnSpPr>
          <p:nvPr/>
        </p:nvCxnSpPr>
        <p:spPr>
          <a:xfrm>
            <a:off x="10608408" y="-26943"/>
            <a:ext cx="0" cy="3546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56F0836-345D-427B-934C-395307F2D762}"/>
              </a:ext>
            </a:extLst>
          </p:cNvPr>
          <p:cNvCxnSpPr>
            <a:cxnSpLocks/>
          </p:cNvCxnSpPr>
          <p:nvPr/>
        </p:nvCxnSpPr>
        <p:spPr>
          <a:xfrm>
            <a:off x="11504085" y="0"/>
            <a:ext cx="0" cy="32773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8861A6B-C84C-4030-9C16-F697FBF64E7F}"/>
              </a:ext>
            </a:extLst>
          </p:cNvPr>
          <p:cNvGrpSpPr/>
          <p:nvPr/>
        </p:nvGrpSpPr>
        <p:grpSpPr>
          <a:xfrm>
            <a:off x="10375104" y="339782"/>
            <a:ext cx="1362284" cy="852212"/>
            <a:chOff x="2173496" y="3783282"/>
            <a:chExt cx="1362284" cy="85221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DB6444A-5D40-40EE-A8AE-D35A4D15AA2D}"/>
                </a:ext>
              </a:extLst>
            </p:cNvPr>
            <p:cNvSpPr/>
            <p:nvPr/>
          </p:nvSpPr>
          <p:spPr>
            <a:xfrm>
              <a:off x="2173497" y="3783282"/>
              <a:ext cx="1362283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KnowParts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DBEB63F-4F85-4793-B4C6-8DCBB8C68969}"/>
                </a:ext>
              </a:extLst>
            </p:cNvPr>
            <p:cNvSpPr/>
            <p:nvPr/>
          </p:nvSpPr>
          <p:spPr>
            <a:xfrm>
              <a:off x="2173496" y="4053517"/>
              <a:ext cx="1362282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부품 알고가기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52" name="그래픽 51" descr="프로세서">
            <a:extLst>
              <a:ext uri="{FF2B5EF4-FFF2-40B4-BE49-F238E27FC236}">
                <a16:creationId xmlns:a16="http://schemas.microsoft.com/office/drawing/2014/main" id="{234507D6-A870-402E-B21C-5CF2076BE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48287" y="4732118"/>
            <a:ext cx="868935" cy="868935"/>
          </a:xfrm>
          <a:prstGeom prst="rect">
            <a:avLst/>
          </a:prstGeom>
        </p:spPr>
      </p:pic>
      <p:pic>
        <p:nvPicPr>
          <p:cNvPr id="54" name="그래픽 53" descr="전구 및 기어">
            <a:extLst>
              <a:ext uri="{FF2B5EF4-FFF2-40B4-BE49-F238E27FC236}">
                <a16:creationId xmlns:a16="http://schemas.microsoft.com/office/drawing/2014/main" id="{5F5656C1-C83A-4B9D-B1AE-906BFC242F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90145" y="2663918"/>
            <a:ext cx="796731" cy="79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45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134DAF9-964C-4106-8700-5431ACF18177}"/>
              </a:ext>
            </a:extLst>
          </p:cNvPr>
          <p:cNvCxnSpPr>
            <a:cxnSpLocks/>
          </p:cNvCxnSpPr>
          <p:nvPr/>
        </p:nvCxnSpPr>
        <p:spPr>
          <a:xfrm>
            <a:off x="10608408" y="-26943"/>
            <a:ext cx="0" cy="3546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AE7EEFA-A3E3-4D18-B256-1F3E825891A4}"/>
              </a:ext>
            </a:extLst>
          </p:cNvPr>
          <p:cNvCxnSpPr>
            <a:cxnSpLocks/>
          </p:cNvCxnSpPr>
          <p:nvPr/>
        </p:nvCxnSpPr>
        <p:spPr>
          <a:xfrm>
            <a:off x="11504085" y="0"/>
            <a:ext cx="0" cy="32773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C47E865-5A3D-4016-BCD7-BDFB9930E86E}"/>
              </a:ext>
            </a:extLst>
          </p:cNvPr>
          <p:cNvCxnSpPr>
            <a:cxnSpLocks/>
          </p:cNvCxnSpPr>
          <p:nvPr/>
        </p:nvCxnSpPr>
        <p:spPr>
          <a:xfrm flipH="1">
            <a:off x="3" y="1569072"/>
            <a:ext cx="455333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CDFDDBC-A29E-4D59-9119-6A7DABFFEE0D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1 2 3 4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5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2E3E4-F086-46A3-B846-4E70BFB314CF}"/>
              </a:ext>
            </a:extLst>
          </p:cNvPr>
          <p:cNvSpPr txBox="1"/>
          <p:nvPr/>
        </p:nvSpPr>
        <p:spPr>
          <a:xfrm>
            <a:off x="671664" y="570616"/>
            <a:ext cx="371372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KnowParts</a:t>
            </a:r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BE65F2D-C878-4FE1-A529-F0B099BB564A}"/>
              </a:ext>
            </a:extLst>
          </p:cNvPr>
          <p:cNvGrpSpPr/>
          <p:nvPr/>
        </p:nvGrpSpPr>
        <p:grpSpPr>
          <a:xfrm>
            <a:off x="10375104" y="339782"/>
            <a:ext cx="1362284" cy="852212"/>
            <a:chOff x="2173496" y="3783282"/>
            <a:chExt cx="1362284" cy="8522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87FC012-8DC5-4E60-A0CF-4559BA56B5FE}"/>
                </a:ext>
              </a:extLst>
            </p:cNvPr>
            <p:cNvSpPr/>
            <p:nvPr/>
          </p:nvSpPr>
          <p:spPr>
            <a:xfrm>
              <a:off x="2173497" y="3783282"/>
              <a:ext cx="1362283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KnowParts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EDD9492-5A9E-4AB1-9D7D-373A99102C31}"/>
                </a:ext>
              </a:extLst>
            </p:cNvPr>
            <p:cNvSpPr/>
            <p:nvPr/>
          </p:nvSpPr>
          <p:spPr>
            <a:xfrm>
              <a:off x="2173496" y="4053517"/>
              <a:ext cx="1362282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부품 알고가기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44C3A83C-F280-43D7-8DD9-4C597C18B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8473"/>
            <a:ext cx="12192000" cy="46228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2FAA23E-8F37-40E8-B6B1-B94A271A9CEC}"/>
              </a:ext>
            </a:extLst>
          </p:cNvPr>
          <p:cNvSpPr/>
          <p:nvPr/>
        </p:nvSpPr>
        <p:spPr>
          <a:xfrm>
            <a:off x="2098132" y="3986373"/>
            <a:ext cx="1302615" cy="1227476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424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201C76D-8776-471D-A8A3-A3E5B4415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3090"/>
            <a:ext cx="12192000" cy="543560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134DAF9-964C-4106-8700-5431ACF18177}"/>
              </a:ext>
            </a:extLst>
          </p:cNvPr>
          <p:cNvCxnSpPr>
            <a:cxnSpLocks/>
          </p:cNvCxnSpPr>
          <p:nvPr/>
        </p:nvCxnSpPr>
        <p:spPr>
          <a:xfrm>
            <a:off x="10608408" y="-26943"/>
            <a:ext cx="0" cy="3546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AE7EEFA-A3E3-4D18-B256-1F3E825891A4}"/>
              </a:ext>
            </a:extLst>
          </p:cNvPr>
          <p:cNvCxnSpPr>
            <a:cxnSpLocks/>
          </p:cNvCxnSpPr>
          <p:nvPr/>
        </p:nvCxnSpPr>
        <p:spPr>
          <a:xfrm>
            <a:off x="11504085" y="0"/>
            <a:ext cx="0" cy="32773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C47E865-5A3D-4016-BCD7-BDFB9930E86E}"/>
              </a:ext>
            </a:extLst>
          </p:cNvPr>
          <p:cNvCxnSpPr>
            <a:cxnSpLocks/>
          </p:cNvCxnSpPr>
          <p:nvPr/>
        </p:nvCxnSpPr>
        <p:spPr>
          <a:xfrm flipH="1">
            <a:off x="3" y="1569072"/>
            <a:ext cx="455333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CDFDDBC-A29E-4D59-9119-6A7DABFFEE0D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1 2 3 4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5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2E3E4-F086-46A3-B846-4E70BFB314CF}"/>
              </a:ext>
            </a:extLst>
          </p:cNvPr>
          <p:cNvSpPr txBox="1"/>
          <p:nvPr/>
        </p:nvSpPr>
        <p:spPr>
          <a:xfrm>
            <a:off x="671664" y="570616"/>
            <a:ext cx="371372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KnowParts</a:t>
            </a:r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BE65F2D-C878-4FE1-A529-F0B099BB564A}"/>
              </a:ext>
            </a:extLst>
          </p:cNvPr>
          <p:cNvGrpSpPr/>
          <p:nvPr/>
        </p:nvGrpSpPr>
        <p:grpSpPr>
          <a:xfrm>
            <a:off x="10375104" y="339782"/>
            <a:ext cx="1362284" cy="852212"/>
            <a:chOff x="2173496" y="3783282"/>
            <a:chExt cx="1362284" cy="8522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87FC012-8DC5-4E60-A0CF-4559BA56B5FE}"/>
                </a:ext>
              </a:extLst>
            </p:cNvPr>
            <p:cNvSpPr/>
            <p:nvPr/>
          </p:nvSpPr>
          <p:spPr>
            <a:xfrm>
              <a:off x="2173497" y="3783282"/>
              <a:ext cx="1362283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KnowParts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EDD9492-5A9E-4AB1-9D7D-373A99102C31}"/>
                </a:ext>
              </a:extLst>
            </p:cNvPr>
            <p:cNvSpPr/>
            <p:nvPr/>
          </p:nvSpPr>
          <p:spPr>
            <a:xfrm>
              <a:off x="2173496" y="4053517"/>
              <a:ext cx="1362282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부품 알고가기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810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B2496A3-093A-4607-8C95-4A244794D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2816"/>
            <a:ext cx="12192000" cy="541655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134DAF9-964C-4106-8700-5431ACF18177}"/>
              </a:ext>
            </a:extLst>
          </p:cNvPr>
          <p:cNvCxnSpPr>
            <a:cxnSpLocks/>
          </p:cNvCxnSpPr>
          <p:nvPr/>
        </p:nvCxnSpPr>
        <p:spPr>
          <a:xfrm>
            <a:off x="10608408" y="-26943"/>
            <a:ext cx="0" cy="3546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AE7EEFA-A3E3-4D18-B256-1F3E825891A4}"/>
              </a:ext>
            </a:extLst>
          </p:cNvPr>
          <p:cNvCxnSpPr>
            <a:cxnSpLocks/>
          </p:cNvCxnSpPr>
          <p:nvPr/>
        </p:nvCxnSpPr>
        <p:spPr>
          <a:xfrm>
            <a:off x="11504085" y="0"/>
            <a:ext cx="0" cy="32773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C47E865-5A3D-4016-BCD7-BDFB9930E86E}"/>
              </a:ext>
            </a:extLst>
          </p:cNvPr>
          <p:cNvCxnSpPr>
            <a:cxnSpLocks/>
          </p:cNvCxnSpPr>
          <p:nvPr/>
        </p:nvCxnSpPr>
        <p:spPr>
          <a:xfrm flipH="1">
            <a:off x="3" y="1569072"/>
            <a:ext cx="455333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CDFDDBC-A29E-4D59-9119-6A7DABFFEE0D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1 2 3 4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5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2E3E4-F086-46A3-B846-4E70BFB314CF}"/>
              </a:ext>
            </a:extLst>
          </p:cNvPr>
          <p:cNvSpPr txBox="1"/>
          <p:nvPr/>
        </p:nvSpPr>
        <p:spPr>
          <a:xfrm>
            <a:off x="671664" y="570616"/>
            <a:ext cx="371372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KnowParts</a:t>
            </a:r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BE65F2D-C878-4FE1-A529-F0B099BB564A}"/>
              </a:ext>
            </a:extLst>
          </p:cNvPr>
          <p:cNvGrpSpPr/>
          <p:nvPr/>
        </p:nvGrpSpPr>
        <p:grpSpPr>
          <a:xfrm>
            <a:off x="10375104" y="339782"/>
            <a:ext cx="1362284" cy="852212"/>
            <a:chOff x="2173496" y="3783282"/>
            <a:chExt cx="1362284" cy="8522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87FC012-8DC5-4E60-A0CF-4559BA56B5FE}"/>
                </a:ext>
              </a:extLst>
            </p:cNvPr>
            <p:cNvSpPr/>
            <p:nvPr/>
          </p:nvSpPr>
          <p:spPr>
            <a:xfrm>
              <a:off x="2173497" y="3783282"/>
              <a:ext cx="1362283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KnowParts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EDD9492-5A9E-4AB1-9D7D-373A99102C31}"/>
                </a:ext>
              </a:extLst>
            </p:cNvPr>
            <p:cNvSpPr/>
            <p:nvPr/>
          </p:nvSpPr>
          <p:spPr>
            <a:xfrm>
              <a:off x="2173496" y="4053517"/>
              <a:ext cx="1362282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부품 알고가기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3255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11D61A60-76F7-4656-AFFA-CF6DAD45A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6178"/>
            <a:ext cx="12192000" cy="535305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134DAF9-964C-4106-8700-5431ACF18177}"/>
              </a:ext>
            </a:extLst>
          </p:cNvPr>
          <p:cNvCxnSpPr>
            <a:cxnSpLocks/>
          </p:cNvCxnSpPr>
          <p:nvPr/>
        </p:nvCxnSpPr>
        <p:spPr>
          <a:xfrm>
            <a:off x="10608408" y="-26943"/>
            <a:ext cx="0" cy="3546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AE7EEFA-A3E3-4D18-B256-1F3E825891A4}"/>
              </a:ext>
            </a:extLst>
          </p:cNvPr>
          <p:cNvCxnSpPr>
            <a:cxnSpLocks/>
          </p:cNvCxnSpPr>
          <p:nvPr/>
        </p:nvCxnSpPr>
        <p:spPr>
          <a:xfrm>
            <a:off x="11504085" y="0"/>
            <a:ext cx="0" cy="32773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C47E865-5A3D-4016-BCD7-BDFB9930E86E}"/>
              </a:ext>
            </a:extLst>
          </p:cNvPr>
          <p:cNvCxnSpPr>
            <a:cxnSpLocks/>
          </p:cNvCxnSpPr>
          <p:nvPr/>
        </p:nvCxnSpPr>
        <p:spPr>
          <a:xfrm flipH="1">
            <a:off x="3" y="1569072"/>
            <a:ext cx="455333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CDFDDBC-A29E-4D59-9119-6A7DABFFEE0D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1 2 3 4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5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2E3E4-F086-46A3-B846-4E70BFB314CF}"/>
              </a:ext>
            </a:extLst>
          </p:cNvPr>
          <p:cNvSpPr txBox="1"/>
          <p:nvPr/>
        </p:nvSpPr>
        <p:spPr>
          <a:xfrm>
            <a:off x="671664" y="570616"/>
            <a:ext cx="371372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KnowParts</a:t>
            </a:r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BE65F2D-C878-4FE1-A529-F0B099BB564A}"/>
              </a:ext>
            </a:extLst>
          </p:cNvPr>
          <p:cNvGrpSpPr/>
          <p:nvPr/>
        </p:nvGrpSpPr>
        <p:grpSpPr>
          <a:xfrm>
            <a:off x="10375104" y="339782"/>
            <a:ext cx="1362284" cy="852212"/>
            <a:chOff x="2173496" y="3783282"/>
            <a:chExt cx="1362284" cy="8522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87FC012-8DC5-4E60-A0CF-4559BA56B5FE}"/>
                </a:ext>
              </a:extLst>
            </p:cNvPr>
            <p:cNvSpPr/>
            <p:nvPr/>
          </p:nvSpPr>
          <p:spPr>
            <a:xfrm>
              <a:off x="2173497" y="3783282"/>
              <a:ext cx="1362283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KnowParts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EDD9492-5A9E-4AB1-9D7D-373A99102C31}"/>
                </a:ext>
              </a:extLst>
            </p:cNvPr>
            <p:cNvSpPr/>
            <p:nvPr/>
          </p:nvSpPr>
          <p:spPr>
            <a:xfrm>
              <a:off x="2173496" y="4053517"/>
              <a:ext cx="1362282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부품 알고가기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0457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E31613-2B8C-4C99-889A-E40613BA0F8F}"/>
              </a:ext>
            </a:extLst>
          </p:cNvPr>
          <p:cNvSpPr txBox="1"/>
          <p:nvPr/>
        </p:nvSpPr>
        <p:spPr>
          <a:xfrm>
            <a:off x="1184017" y="1050041"/>
            <a:ext cx="2899178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클래스 다이어그램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2DEDCBF-1F6D-4F8B-8A81-74A166BF98C7}"/>
              </a:ext>
            </a:extLst>
          </p:cNvPr>
          <p:cNvCxnSpPr>
            <a:cxnSpLocks/>
          </p:cNvCxnSpPr>
          <p:nvPr/>
        </p:nvCxnSpPr>
        <p:spPr>
          <a:xfrm>
            <a:off x="297805" y="1675228"/>
            <a:ext cx="838261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9A6A01C-7D07-4B90-8E99-CD4885611E74}"/>
              </a:ext>
            </a:extLst>
          </p:cNvPr>
          <p:cNvCxnSpPr>
            <a:cxnSpLocks/>
          </p:cNvCxnSpPr>
          <p:nvPr/>
        </p:nvCxnSpPr>
        <p:spPr>
          <a:xfrm>
            <a:off x="8680424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E0E06-D0E6-4968-85B5-9F29DEEE79C9}"/>
              </a:ext>
            </a:extLst>
          </p:cNvPr>
          <p:cNvCxnSpPr>
            <a:cxnSpLocks/>
          </p:cNvCxnSpPr>
          <p:nvPr/>
        </p:nvCxnSpPr>
        <p:spPr>
          <a:xfrm>
            <a:off x="1231661" y="1675228"/>
            <a:ext cx="0" cy="480040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D7E45F-456A-4CDB-B78C-282B086BA889}"/>
              </a:ext>
            </a:extLst>
          </p:cNvPr>
          <p:cNvSpPr/>
          <p:nvPr/>
        </p:nvSpPr>
        <p:spPr>
          <a:xfrm>
            <a:off x="1231661" y="2367305"/>
            <a:ext cx="934261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HTML</a:t>
            </a:r>
          </a:p>
        </p:txBody>
      </p:sp>
      <p:pic>
        <p:nvPicPr>
          <p:cNvPr id="26" name="그래픽 25" descr="계층 구조형">
            <a:extLst>
              <a:ext uri="{FF2B5EF4-FFF2-40B4-BE49-F238E27FC236}">
                <a16:creationId xmlns:a16="http://schemas.microsoft.com/office/drawing/2014/main" id="{FCE8E882-39D7-4375-BF12-01FD40679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989" y="174230"/>
            <a:ext cx="856354" cy="85635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4D922B-044D-4728-BEB0-A6376A360B89}"/>
              </a:ext>
            </a:extLst>
          </p:cNvPr>
          <p:cNvSpPr/>
          <p:nvPr/>
        </p:nvSpPr>
        <p:spPr>
          <a:xfrm>
            <a:off x="8321942" y="1505166"/>
            <a:ext cx="71696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CSS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1EB4AC-D080-47A6-9CB6-1FF3D3E201C3}"/>
              </a:ext>
            </a:extLst>
          </p:cNvPr>
          <p:cNvSpPr txBox="1"/>
          <p:nvPr/>
        </p:nvSpPr>
        <p:spPr>
          <a:xfrm>
            <a:off x="1109133" y="203909"/>
            <a:ext cx="270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Com   n</a:t>
            </a:r>
          </a:p>
        </p:txBody>
      </p:sp>
      <p:pic>
        <p:nvPicPr>
          <p:cNvPr id="94" name="그래픽 93" descr="전구 및 기어">
            <a:extLst>
              <a:ext uri="{FF2B5EF4-FFF2-40B4-BE49-F238E27FC236}">
                <a16:creationId xmlns:a16="http://schemas.microsoft.com/office/drawing/2014/main" id="{E8ED7382-12DC-462B-ACEC-8A19AB8210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6266" y="176968"/>
            <a:ext cx="724054" cy="724054"/>
          </a:xfrm>
          <a:prstGeom prst="rect">
            <a:avLst/>
          </a:prstGeom>
        </p:spPr>
      </p:pic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7562066E-927D-4EDB-856F-396E83B1951A}"/>
              </a:ext>
            </a:extLst>
          </p:cNvPr>
          <p:cNvCxnSpPr>
            <a:cxnSpLocks/>
            <a:stCxn id="114" idx="0"/>
            <a:endCxn id="100" idx="2"/>
          </p:cNvCxnSpPr>
          <p:nvPr/>
        </p:nvCxnSpPr>
        <p:spPr>
          <a:xfrm rot="16200000" flipV="1">
            <a:off x="5781351" y="3744473"/>
            <a:ext cx="924699" cy="2715385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41258582-CE2A-4E86-A628-6CF947AD76AF}"/>
              </a:ext>
            </a:extLst>
          </p:cNvPr>
          <p:cNvCxnSpPr>
            <a:cxnSpLocks/>
            <a:stCxn id="105" idx="0"/>
            <a:endCxn id="100" idx="2"/>
          </p:cNvCxnSpPr>
          <p:nvPr/>
        </p:nvCxnSpPr>
        <p:spPr>
          <a:xfrm rot="5400000" flipH="1" flipV="1">
            <a:off x="3063615" y="3742124"/>
            <a:ext cx="924699" cy="2720085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13D0BF2-3D80-49EF-A50C-B4D7B4C0B5B2}"/>
              </a:ext>
            </a:extLst>
          </p:cNvPr>
          <p:cNvSpPr/>
          <p:nvPr/>
        </p:nvSpPr>
        <p:spPr>
          <a:xfrm>
            <a:off x="4271372" y="2073901"/>
            <a:ext cx="1229269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Home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C4FA4D1-9449-4D8F-A151-7206FE910228}"/>
              </a:ext>
            </a:extLst>
          </p:cNvPr>
          <p:cNvSpPr/>
          <p:nvPr/>
        </p:nvSpPr>
        <p:spPr>
          <a:xfrm>
            <a:off x="4271372" y="2344137"/>
            <a:ext cx="1229268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홈페이지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5864C93-DC55-46C6-9D08-55EBFEDE1D0B}"/>
              </a:ext>
            </a:extLst>
          </p:cNvPr>
          <p:cNvCxnSpPr>
            <a:cxnSpLocks/>
            <a:stCxn id="96" idx="0"/>
            <a:endCxn id="84" idx="2"/>
          </p:cNvCxnSpPr>
          <p:nvPr/>
        </p:nvCxnSpPr>
        <p:spPr>
          <a:xfrm flipH="1" flipV="1">
            <a:off x="4886006" y="2926114"/>
            <a:ext cx="2248567" cy="86821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8C1F279-5383-4609-A5F7-01BF56AB83BA}"/>
              </a:ext>
            </a:extLst>
          </p:cNvPr>
          <p:cNvCxnSpPr>
            <a:cxnSpLocks/>
            <a:stCxn id="84" idx="2"/>
            <a:endCxn id="99" idx="0"/>
          </p:cNvCxnSpPr>
          <p:nvPr/>
        </p:nvCxnSpPr>
        <p:spPr>
          <a:xfrm>
            <a:off x="4886006" y="2926114"/>
            <a:ext cx="3" cy="86149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63E625B-37B1-4DFE-A6A8-26FF13E3F803}"/>
              </a:ext>
            </a:extLst>
          </p:cNvPr>
          <p:cNvCxnSpPr>
            <a:cxnSpLocks/>
            <a:stCxn id="102" idx="0"/>
            <a:endCxn id="84" idx="2"/>
          </p:cNvCxnSpPr>
          <p:nvPr/>
        </p:nvCxnSpPr>
        <p:spPr>
          <a:xfrm flipV="1">
            <a:off x="2854639" y="2926114"/>
            <a:ext cx="2031367" cy="8571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DE3DA57-E097-4D33-8F23-C837076FCEFA}"/>
              </a:ext>
            </a:extLst>
          </p:cNvPr>
          <p:cNvSpPr/>
          <p:nvPr/>
        </p:nvSpPr>
        <p:spPr>
          <a:xfrm>
            <a:off x="6236236" y="3794326"/>
            <a:ext cx="1796673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  <a:latin typeface="+mn-ea"/>
              </a:rPr>
              <a:t>PurchaseSite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EE27604-90C3-46DD-AC6C-F9ADC93F63F9}"/>
              </a:ext>
            </a:extLst>
          </p:cNvPr>
          <p:cNvSpPr/>
          <p:nvPr/>
        </p:nvSpPr>
        <p:spPr>
          <a:xfrm>
            <a:off x="6236237" y="4064561"/>
            <a:ext cx="1796672" cy="581978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구매 사이트 연결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DA06E59-182B-47C4-9E03-CB921783548C}"/>
              </a:ext>
            </a:extLst>
          </p:cNvPr>
          <p:cNvGrpSpPr/>
          <p:nvPr/>
        </p:nvGrpSpPr>
        <p:grpSpPr>
          <a:xfrm>
            <a:off x="4204866" y="3787604"/>
            <a:ext cx="1362284" cy="852212"/>
            <a:chOff x="4204866" y="3787604"/>
            <a:chExt cx="1362284" cy="852212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3560FF1-9103-4EF0-8FD0-DFA64525295E}"/>
                </a:ext>
              </a:extLst>
            </p:cNvPr>
            <p:cNvSpPr/>
            <p:nvPr/>
          </p:nvSpPr>
          <p:spPr>
            <a:xfrm>
              <a:off x="4204867" y="3787604"/>
              <a:ext cx="1362283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Estimate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06D6E154-39FE-4F40-89EC-6F0826AE5886}"/>
                </a:ext>
              </a:extLst>
            </p:cNvPr>
            <p:cNvSpPr/>
            <p:nvPr/>
          </p:nvSpPr>
          <p:spPr>
            <a:xfrm>
              <a:off x="4204866" y="4057839"/>
              <a:ext cx="1362282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견적 산출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A74087C-88FB-425A-934E-9DC3B4992BF3}"/>
              </a:ext>
            </a:extLst>
          </p:cNvPr>
          <p:cNvGrpSpPr/>
          <p:nvPr/>
        </p:nvGrpSpPr>
        <p:grpSpPr>
          <a:xfrm>
            <a:off x="2173496" y="3783282"/>
            <a:ext cx="1362284" cy="852212"/>
            <a:chOff x="2173496" y="3783282"/>
            <a:chExt cx="1362284" cy="852212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D174DA6-EF1A-492F-A60A-643712664C4A}"/>
                </a:ext>
              </a:extLst>
            </p:cNvPr>
            <p:cNvSpPr/>
            <p:nvPr/>
          </p:nvSpPr>
          <p:spPr>
            <a:xfrm>
              <a:off x="2173497" y="3783282"/>
              <a:ext cx="1362283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KnowParts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F2F4905F-5891-4585-A63F-62E0D5334797}"/>
                </a:ext>
              </a:extLst>
            </p:cNvPr>
            <p:cNvSpPr/>
            <p:nvPr/>
          </p:nvSpPr>
          <p:spPr>
            <a:xfrm>
              <a:off x="2173496" y="4053517"/>
              <a:ext cx="1362282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부품 알고가기</a:t>
              </a:r>
              <a:endParaRPr lang="en-US" altLang="ko-KR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FB6FAFA-DBC1-4E7E-8A64-D6B9CECABAA0}"/>
              </a:ext>
            </a:extLst>
          </p:cNvPr>
          <p:cNvSpPr/>
          <p:nvPr/>
        </p:nvSpPr>
        <p:spPr>
          <a:xfrm>
            <a:off x="1498491" y="5564515"/>
            <a:ext cx="1334862" cy="270234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Game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326113C-C189-4706-9DC6-66650F41D82B}"/>
              </a:ext>
            </a:extLst>
          </p:cNvPr>
          <p:cNvSpPr/>
          <p:nvPr/>
        </p:nvSpPr>
        <p:spPr>
          <a:xfrm>
            <a:off x="1498491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게임용</a:t>
            </a:r>
            <a:endParaRPr lang="en-US" altLang="ko-KR" sz="12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FDAC048-6FB2-42B7-9D05-9920C1BFBA38}"/>
              </a:ext>
            </a:extLst>
          </p:cNvPr>
          <p:cNvSpPr/>
          <p:nvPr/>
        </p:nvSpPr>
        <p:spPr>
          <a:xfrm>
            <a:off x="5122137" y="5564515"/>
            <a:ext cx="1334862" cy="270234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Business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6DCF8A7-9E22-4C35-8156-B06C49C8E6D2}"/>
              </a:ext>
            </a:extLst>
          </p:cNvPr>
          <p:cNvSpPr/>
          <p:nvPr/>
        </p:nvSpPr>
        <p:spPr>
          <a:xfrm>
            <a:off x="5122137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작업용</a:t>
            </a:r>
            <a:endParaRPr lang="en-US" altLang="ko-KR" sz="12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DD6B7FA-FDFC-4925-BEE0-D6E99A0F64A8}"/>
              </a:ext>
            </a:extLst>
          </p:cNvPr>
          <p:cNvSpPr/>
          <p:nvPr/>
        </p:nvSpPr>
        <p:spPr>
          <a:xfrm>
            <a:off x="3310314" y="5564515"/>
            <a:ext cx="1334862" cy="270234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Office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ACEC4EC-B56F-4ACE-B5B1-25A6E7E363A5}"/>
              </a:ext>
            </a:extLst>
          </p:cNvPr>
          <p:cNvSpPr/>
          <p:nvPr/>
        </p:nvSpPr>
        <p:spPr>
          <a:xfrm>
            <a:off x="3310314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사무용</a:t>
            </a:r>
            <a:endParaRPr lang="en-US" altLang="ko-KR" sz="12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D9E2BE8-3C9E-4959-9709-1C022F7ACCD4}"/>
              </a:ext>
            </a:extLst>
          </p:cNvPr>
          <p:cNvSpPr/>
          <p:nvPr/>
        </p:nvSpPr>
        <p:spPr>
          <a:xfrm>
            <a:off x="6933961" y="5564515"/>
            <a:ext cx="1334862" cy="270234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Broadcast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D9E0F02-84A7-4350-802E-3535A5780509}"/>
              </a:ext>
            </a:extLst>
          </p:cNvPr>
          <p:cNvSpPr/>
          <p:nvPr/>
        </p:nvSpPr>
        <p:spPr>
          <a:xfrm>
            <a:off x="6933961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방송용</a:t>
            </a:r>
            <a:endParaRPr lang="en-US" altLang="ko-KR" sz="12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E1CE2FAA-12A4-4EC4-B427-925F28F4E385}"/>
              </a:ext>
            </a:extLst>
          </p:cNvPr>
          <p:cNvCxnSpPr>
            <a:cxnSpLocks/>
            <a:stCxn id="111" idx="0"/>
          </p:cNvCxnSpPr>
          <p:nvPr/>
        </p:nvCxnSpPr>
        <p:spPr>
          <a:xfrm flipV="1">
            <a:off x="3977745" y="5102165"/>
            <a:ext cx="0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89E72A02-7211-4030-A877-C745865D5DD0}"/>
              </a:ext>
            </a:extLst>
          </p:cNvPr>
          <p:cNvCxnSpPr>
            <a:cxnSpLocks/>
            <a:stCxn id="108" idx="0"/>
          </p:cNvCxnSpPr>
          <p:nvPr/>
        </p:nvCxnSpPr>
        <p:spPr>
          <a:xfrm flipV="1">
            <a:off x="5789568" y="5102165"/>
            <a:ext cx="1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20C3F56-D55C-4326-9D11-119DD92ACAA8}"/>
              </a:ext>
            </a:extLst>
          </p:cNvPr>
          <p:cNvSpPr/>
          <p:nvPr/>
        </p:nvSpPr>
        <p:spPr>
          <a:xfrm>
            <a:off x="6372460" y="2073901"/>
            <a:ext cx="1229269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Intro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CA9C527-EF7F-4461-BC0A-47F346515C2B}"/>
              </a:ext>
            </a:extLst>
          </p:cNvPr>
          <p:cNvSpPr/>
          <p:nvPr/>
        </p:nvSpPr>
        <p:spPr>
          <a:xfrm>
            <a:off x="6372460" y="2344137"/>
            <a:ext cx="1229268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시작 페이지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77282753-ADDE-46A5-AE01-9873735F5B2D}"/>
              </a:ext>
            </a:extLst>
          </p:cNvPr>
          <p:cNvCxnSpPr>
            <a:cxnSpLocks/>
            <a:stCxn id="123" idx="1"/>
            <a:endCxn id="84" idx="3"/>
          </p:cNvCxnSpPr>
          <p:nvPr/>
        </p:nvCxnSpPr>
        <p:spPr>
          <a:xfrm flipH="1">
            <a:off x="5500640" y="2635126"/>
            <a:ext cx="871820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  <a:headEnd type="none"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0EA14251-A6DB-472F-A3DB-04B5C1475D51}"/>
              </a:ext>
            </a:extLst>
          </p:cNvPr>
          <p:cNvCxnSpPr>
            <a:cxnSpLocks/>
            <a:stCxn id="97" idx="1"/>
            <a:endCxn id="100" idx="3"/>
          </p:cNvCxnSpPr>
          <p:nvPr/>
        </p:nvCxnSpPr>
        <p:spPr>
          <a:xfrm flipH="1" flipV="1">
            <a:off x="5567148" y="4348828"/>
            <a:ext cx="669089" cy="672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4E09B6A-3F65-4D31-A3A7-F30B00C310A8}"/>
              </a:ext>
            </a:extLst>
          </p:cNvPr>
          <p:cNvCxnSpPr>
            <a:cxnSpLocks/>
          </p:cNvCxnSpPr>
          <p:nvPr/>
        </p:nvCxnSpPr>
        <p:spPr>
          <a:xfrm>
            <a:off x="8680424" y="5167478"/>
            <a:ext cx="351157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5183AC0-FBEC-415D-A7C2-AD3CA400829B}"/>
              </a:ext>
            </a:extLst>
          </p:cNvPr>
          <p:cNvSpPr/>
          <p:nvPr/>
        </p:nvSpPr>
        <p:spPr>
          <a:xfrm>
            <a:off x="9706136" y="374127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Header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13DB8F5-7B29-4BF3-92B8-DB46DDB34622}"/>
              </a:ext>
            </a:extLst>
          </p:cNvPr>
          <p:cNvSpPr/>
          <p:nvPr/>
        </p:nvSpPr>
        <p:spPr>
          <a:xfrm>
            <a:off x="9706136" y="669885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로고 및 타이틀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AF43DD7-792B-45FA-9A0A-FF181C05B173}"/>
              </a:ext>
            </a:extLst>
          </p:cNvPr>
          <p:cNvSpPr/>
          <p:nvPr/>
        </p:nvSpPr>
        <p:spPr>
          <a:xfrm>
            <a:off x="9706136" y="1554021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Navigation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1601DE3-1A97-4F4B-9AE4-11D3B66756F2}"/>
              </a:ext>
            </a:extLst>
          </p:cNvPr>
          <p:cNvSpPr/>
          <p:nvPr/>
        </p:nvSpPr>
        <p:spPr>
          <a:xfrm>
            <a:off x="9706136" y="1845952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견적 마법사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6BCC573-4E77-4FFA-A191-3A3B3685B45C}"/>
              </a:ext>
            </a:extLst>
          </p:cNvPr>
          <p:cNvSpPr/>
          <p:nvPr/>
        </p:nvSpPr>
        <p:spPr>
          <a:xfrm>
            <a:off x="9706136" y="2730088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Article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1DB7C3F-6CA0-435A-9270-146D0255EB85}"/>
              </a:ext>
            </a:extLst>
          </p:cNvPr>
          <p:cNvSpPr/>
          <p:nvPr/>
        </p:nvSpPr>
        <p:spPr>
          <a:xfrm>
            <a:off x="9706136" y="3025845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본문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8DF4933-9210-4F0C-9555-3D0339B284B0}"/>
              </a:ext>
            </a:extLst>
          </p:cNvPr>
          <p:cNvSpPr/>
          <p:nvPr/>
        </p:nvSpPr>
        <p:spPr>
          <a:xfrm>
            <a:off x="9706136" y="3909982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Footer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7BC1A18-BC61-4797-B458-EE470C5B2158}"/>
              </a:ext>
            </a:extLst>
          </p:cNvPr>
          <p:cNvSpPr/>
          <p:nvPr/>
        </p:nvSpPr>
        <p:spPr>
          <a:xfrm>
            <a:off x="9706136" y="4205739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사이트 소개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FFAB9A2-E6FC-4AD2-B102-BEF03F256AC9}"/>
              </a:ext>
            </a:extLst>
          </p:cNvPr>
          <p:cNvSpPr/>
          <p:nvPr/>
        </p:nvSpPr>
        <p:spPr>
          <a:xfrm>
            <a:off x="8321942" y="4993216"/>
            <a:ext cx="71696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JS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CD66FF2-BDB3-4390-AE67-7D78A94FF0E4}"/>
              </a:ext>
            </a:extLst>
          </p:cNvPr>
          <p:cNvSpPr/>
          <p:nvPr/>
        </p:nvSpPr>
        <p:spPr>
          <a:xfrm>
            <a:off x="9706136" y="5465747"/>
            <a:ext cx="1653660" cy="2957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Global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3A5FF-B252-456F-80A9-6540FF4C6BA6}"/>
              </a:ext>
            </a:extLst>
          </p:cNvPr>
          <p:cNvSpPr/>
          <p:nvPr/>
        </p:nvSpPr>
        <p:spPr>
          <a:xfrm>
            <a:off x="9706136" y="5761504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다양한 기능 제공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163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AA32E22-66BD-45CA-9971-BD03A8F2B644}"/>
              </a:ext>
            </a:extLst>
          </p:cNvPr>
          <p:cNvSpPr txBox="1"/>
          <p:nvPr/>
        </p:nvSpPr>
        <p:spPr>
          <a:xfrm>
            <a:off x="748722" y="1466393"/>
            <a:ext cx="6961950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사용자의 용도에 맞는 견적을 제공합니다</a:t>
            </a:r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</a:t>
            </a:r>
            <a:endParaRPr lang="ko-KR" altLang="en-US" sz="220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7B05F79-1BFD-4F81-B611-76169F2E8B59}"/>
              </a:ext>
            </a:extLst>
          </p:cNvPr>
          <p:cNvCxnSpPr>
            <a:cxnSpLocks/>
          </p:cNvCxnSpPr>
          <p:nvPr/>
        </p:nvCxnSpPr>
        <p:spPr>
          <a:xfrm>
            <a:off x="373224" y="1997233"/>
            <a:ext cx="1181877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06F015C-00A0-40D7-8A17-28EA4B6B0002}"/>
              </a:ext>
            </a:extLst>
          </p:cNvPr>
          <p:cNvCxnSpPr>
            <a:cxnSpLocks/>
          </p:cNvCxnSpPr>
          <p:nvPr/>
        </p:nvCxnSpPr>
        <p:spPr>
          <a:xfrm>
            <a:off x="9877618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3B4F643-C168-41BE-9634-50DD4AB54B5D}"/>
              </a:ext>
            </a:extLst>
          </p:cNvPr>
          <p:cNvSpPr txBox="1"/>
          <p:nvPr/>
        </p:nvSpPr>
        <p:spPr>
          <a:xfrm>
            <a:off x="4765683" y="6357787"/>
            <a:ext cx="2660635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웹프로그래밍및실습</a:t>
            </a:r>
            <a:r>
              <a:rPr lang="ko-KR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(003)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3A38890-265C-4167-9906-14CDF5772890}"/>
              </a:ext>
            </a:extLst>
          </p:cNvPr>
          <p:cNvCxnSpPr>
            <a:cxnSpLocks/>
          </p:cNvCxnSpPr>
          <p:nvPr/>
        </p:nvCxnSpPr>
        <p:spPr>
          <a:xfrm>
            <a:off x="0" y="6205836"/>
            <a:ext cx="98878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B590E93-AFA5-4FFA-8A48-3395E8818047}"/>
              </a:ext>
            </a:extLst>
          </p:cNvPr>
          <p:cNvCxnSpPr>
            <a:cxnSpLocks/>
          </p:cNvCxnSpPr>
          <p:nvPr/>
        </p:nvCxnSpPr>
        <p:spPr>
          <a:xfrm>
            <a:off x="4247825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DC667F7B-6636-43C5-A6FA-A60E7C564E98}"/>
              </a:ext>
            </a:extLst>
          </p:cNvPr>
          <p:cNvCxnSpPr>
            <a:cxnSpLocks/>
          </p:cNvCxnSpPr>
          <p:nvPr/>
        </p:nvCxnSpPr>
        <p:spPr>
          <a:xfrm>
            <a:off x="4247502" y="4101535"/>
            <a:ext cx="500584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">
            <a:extLst>
              <a:ext uri="{FF2B5EF4-FFF2-40B4-BE49-F238E27FC236}">
                <a16:creationId xmlns:a16="http://schemas.microsoft.com/office/drawing/2014/main" id="{FEF1C455-9733-49A4-8C04-E7CF5A3B7450}"/>
              </a:ext>
            </a:extLst>
          </p:cNvPr>
          <p:cNvCxnSpPr>
            <a:cxnSpLocks/>
          </p:cNvCxnSpPr>
          <p:nvPr/>
        </p:nvCxnSpPr>
        <p:spPr>
          <a:xfrm>
            <a:off x="2034073" y="3062285"/>
            <a:ext cx="22134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14">
            <a:extLst>
              <a:ext uri="{FF2B5EF4-FFF2-40B4-BE49-F238E27FC236}">
                <a16:creationId xmlns:a16="http://schemas.microsoft.com/office/drawing/2014/main" id="{C9DC4A6F-3092-4AE7-99DA-7B7B5CE0B891}"/>
              </a:ext>
            </a:extLst>
          </p:cNvPr>
          <p:cNvSpPr/>
          <p:nvPr/>
        </p:nvSpPr>
        <p:spPr>
          <a:xfrm>
            <a:off x="2479544" y="2466255"/>
            <a:ext cx="1192059" cy="119205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3C362F9-E3CD-47F2-8A11-231D216CAE75}"/>
              </a:ext>
            </a:extLst>
          </p:cNvPr>
          <p:cNvCxnSpPr>
            <a:cxnSpLocks/>
          </p:cNvCxnSpPr>
          <p:nvPr/>
        </p:nvCxnSpPr>
        <p:spPr>
          <a:xfrm>
            <a:off x="1616593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">
            <a:extLst>
              <a:ext uri="{FF2B5EF4-FFF2-40B4-BE49-F238E27FC236}">
                <a16:creationId xmlns:a16="http://schemas.microsoft.com/office/drawing/2014/main" id="{A2D65885-6632-4F53-95A8-8E266D577639}"/>
              </a:ext>
            </a:extLst>
          </p:cNvPr>
          <p:cNvCxnSpPr>
            <a:cxnSpLocks/>
          </p:cNvCxnSpPr>
          <p:nvPr/>
        </p:nvCxnSpPr>
        <p:spPr>
          <a:xfrm>
            <a:off x="2034073" y="5169292"/>
            <a:ext cx="22134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14">
            <a:extLst>
              <a:ext uri="{FF2B5EF4-FFF2-40B4-BE49-F238E27FC236}">
                <a16:creationId xmlns:a16="http://schemas.microsoft.com/office/drawing/2014/main" id="{912936F5-950B-45AA-AABE-B2CFCB73D869}"/>
              </a:ext>
            </a:extLst>
          </p:cNvPr>
          <p:cNvSpPr/>
          <p:nvPr/>
        </p:nvSpPr>
        <p:spPr>
          <a:xfrm>
            <a:off x="2479544" y="4573262"/>
            <a:ext cx="1192059" cy="119205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83BF32-65F5-4465-8F81-7E5DE0F5FD7C}"/>
              </a:ext>
            </a:extLst>
          </p:cNvPr>
          <p:cNvSpPr txBox="1"/>
          <p:nvPr/>
        </p:nvSpPr>
        <p:spPr>
          <a:xfrm>
            <a:off x="4670180" y="2752034"/>
            <a:ext cx="4333853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홈페이지 상단 네비게이션 아이콘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직관적인 선택지만을 제공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-&gt;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사용자의 선택 장애 최소화</a:t>
            </a:r>
            <a:endParaRPr lang="en-US" altLang="ko-KR" sz="10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080677-306C-4B59-AE8D-33C400F1A200}"/>
              </a:ext>
            </a:extLst>
          </p:cNvPr>
          <p:cNvSpPr txBox="1"/>
          <p:nvPr/>
        </p:nvSpPr>
        <p:spPr>
          <a:xfrm>
            <a:off x="4464595" y="2375853"/>
            <a:ext cx="4113933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쉽고 빠른 견적 산출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0D1A6A-BEF2-44CA-B991-30F4E4F5AD37}"/>
              </a:ext>
            </a:extLst>
          </p:cNvPr>
          <p:cNvSpPr txBox="1"/>
          <p:nvPr/>
        </p:nvSpPr>
        <p:spPr>
          <a:xfrm>
            <a:off x="4670181" y="4902772"/>
            <a:ext cx="4333852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주어지는 선택지 중 적절하게 선택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사용자의 입력을 바탕으로 적합한 견적 선택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-&gt;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사용자의 용도에 맞는 고품질 견적 제공</a:t>
            </a:r>
            <a:endParaRPr lang="en-US" altLang="ko-KR" sz="10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D5A0ED-65DF-4E54-82AB-50ACF061BFD2}"/>
              </a:ext>
            </a:extLst>
          </p:cNvPr>
          <p:cNvSpPr txBox="1"/>
          <p:nvPr/>
        </p:nvSpPr>
        <p:spPr>
          <a:xfrm>
            <a:off x="4464595" y="4526591"/>
            <a:ext cx="4036939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용도에 맞는 견적 제공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F48DE8-34C8-4B14-B498-AFEC4E680716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1 2 3 4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5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476C24-95E3-4747-90B1-C963FE38FF21}"/>
              </a:ext>
            </a:extLst>
          </p:cNvPr>
          <p:cNvSpPr txBox="1"/>
          <p:nvPr/>
        </p:nvSpPr>
        <p:spPr>
          <a:xfrm>
            <a:off x="671665" y="570616"/>
            <a:ext cx="392832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Estimate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5CADBCE-C8AE-461F-9B91-CBD85EB8385C}"/>
              </a:ext>
            </a:extLst>
          </p:cNvPr>
          <p:cNvCxnSpPr>
            <a:cxnSpLocks/>
          </p:cNvCxnSpPr>
          <p:nvPr/>
        </p:nvCxnSpPr>
        <p:spPr>
          <a:xfrm>
            <a:off x="10608408" y="-26943"/>
            <a:ext cx="0" cy="3546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56F0836-345D-427B-934C-395307F2D762}"/>
              </a:ext>
            </a:extLst>
          </p:cNvPr>
          <p:cNvCxnSpPr>
            <a:cxnSpLocks/>
          </p:cNvCxnSpPr>
          <p:nvPr/>
        </p:nvCxnSpPr>
        <p:spPr>
          <a:xfrm>
            <a:off x="11504085" y="0"/>
            <a:ext cx="0" cy="32773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5F5E5E2-CEA0-4B76-88F7-C5301D3BD06B}"/>
              </a:ext>
            </a:extLst>
          </p:cNvPr>
          <p:cNvGrpSpPr/>
          <p:nvPr/>
        </p:nvGrpSpPr>
        <p:grpSpPr>
          <a:xfrm>
            <a:off x="10363070" y="330451"/>
            <a:ext cx="1362284" cy="852212"/>
            <a:chOff x="4204866" y="3787604"/>
            <a:chExt cx="1362284" cy="85221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02D8873-7EED-4D72-B137-870082698C5F}"/>
                </a:ext>
              </a:extLst>
            </p:cNvPr>
            <p:cNvSpPr/>
            <p:nvPr/>
          </p:nvSpPr>
          <p:spPr>
            <a:xfrm>
              <a:off x="4204867" y="3787604"/>
              <a:ext cx="1362283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Estimate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46D509F-7746-49EC-AD24-C05D078EEB25}"/>
                </a:ext>
              </a:extLst>
            </p:cNvPr>
            <p:cNvSpPr/>
            <p:nvPr/>
          </p:nvSpPr>
          <p:spPr>
            <a:xfrm>
              <a:off x="4204866" y="4057839"/>
              <a:ext cx="1362282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견적 산출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3" name="그래픽 2" descr="비행기">
            <a:extLst>
              <a:ext uri="{FF2B5EF4-FFF2-40B4-BE49-F238E27FC236}">
                <a16:creationId xmlns:a16="http://schemas.microsoft.com/office/drawing/2014/main" id="{799CE947-C6C3-4AB6-AED4-19C7541D6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73151" y="2634847"/>
            <a:ext cx="817551" cy="817551"/>
          </a:xfrm>
          <a:prstGeom prst="rect">
            <a:avLst/>
          </a:prstGeom>
        </p:spPr>
      </p:pic>
      <p:pic>
        <p:nvPicPr>
          <p:cNvPr id="7" name="그래픽 6" descr="대상">
            <a:extLst>
              <a:ext uri="{FF2B5EF4-FFF2-40B4-BE49-F238E27FC236}">
                <a16:creationId xmlns:a16="http://schemas.microsoft.com/office/drawing/2014/main" id="{35DE2737-2B1C-4AD5-ACFF-98A8AFE6FD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21980" y="47205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95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134DAF9-964C-4106-8700-5431ACF18177}"/>
              </a:ext>
            </a:extLst>
          </p:cNvPr>
          <p:cNvCxnSpPr>
            <a:cxnSpLocks/>
          </p:cNvCxnSpPr>
          <p:nvPr/>
        </p:nvCxnSpPr>
        <p:spPr>
          <a:xfrm>
            <a:off x="10608408" y="-26943"/>
            <a:ext cx="0" cy="3546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AE7EEFA-A3E3-4D18-B256-1F3E825891A4}"/>
              </a:ext>
            </a:extLst>
          </p:cNvPr>
          <p:cNvCxnSpPr>
            <a:cxnSpLocks/>
          </p:cNvCxnSpPr>
          <p:nvPr/>
        </p:nvCxnSpPr>
        <p:spPr>
          <a:xfrm>
            <a:off x="11504085" y="0"/>
            <a:ext cx="0" cy="32773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CDFDDBC-A29E-4D59-9119-6A7DABFFEE0D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1 2 3 4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5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2E3E4-F086-46A3-B846-4E70BFB314CF}"/>
              </a:ext>
            </a:extLst>
          </p:cNvPr>
          <p:cNvSpPr txBox="1"/>
          <p:nvPr/>
        </p:nvSpPr>
        <p:spPr>
          <a:xfrm>
            <a:off x="671664" y="570616"/>
            <a:ext cx="371372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Estimate 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CCA195D-1419-49AD-87FD-46B0303AD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8473"/>
            <a:ext cx="12192000" cy="4622800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A87A16C-18FC-4227-B5C0-062C2CB869A0}"/>
              </a:ext>
            </a:extLst>
          </p:cNvPr>
          <p:cNvCxnSpPr>
            <a:cxnSpLocks/>
          </p:cNvCxnSpPr>
          <p:nvPr/>
        </p:nvCxnSpPr>
        <p:spPr>
          <a:xfrm flipH="1">
            <a:off x="3" y="1569072"/>
            <a:ext cx="397483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B94745E-CFA7-4C1C-AB5B-D25030CD3D3A}"/>
              </a:ext>
            </a:extLst>
          </p:cNvPr>
          <p:cNvGrpSpPr/>
          <p:nvPr/>
        </p:nvGrpSpPr>
        <p:grpSpPr>
          <a:xfrm>
            <a:off x="10363070" y="330451"/>
            <a:ext cx="1362284" cy="852212"/>
            <a:chOff x="4204866" y="3787604"/>
            <a:chExt cx="1362284" cy="8522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FF3F6C5-29DA-4227-BB55-79F1D655974B}"/>
                </a:ext>
              </a:extLst>
            </p:cNvPr>
            <p:cNvSpPr/>
            <p:nvPr/>
          </p:nvSpPr>
          <p:spPr>
            <a:xfrm>
              <a:off x="4204867" y="3787604"/>
              <a:ext cx="1362283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Estimate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2B8158D-3252-4228-B7FF-C12CE37A3D99}"/>
                </a:ext>
              </a:extLst>
            </p:cNvPr>
            <p:cNvSpPr/>
            <p:nvPr/>
          </p:nvSpPr>
          <p:spPr>
            <a:xfrm>
              <a:off x="4204866" y="4057839"/>
              <a:ext cx="1362282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견적 산출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D9BCCF-B3CE-49B3-BF14-F9A73793A4CE}"/>
              </a:ext>
            </a:extLst>
          </p:cNvPr>
          <p:cNvSpPr/>
          <p:nvPr/>
        </p:nvSpPr>
        <p:spPr>
          <a:xfrm>
            <a:off x="3772820" y="2845942"/>
            <a:ext cx="4672537" cy="883577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592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3EEF3DA-AB93-4D92-97D3-95D239B2D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2223"/>
            <a:ext cx="12192000" cy="539115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134DAF9-964C-4106-8700-5431ACF18177}"/>
              </a:ext>
            </a:extLst>
          </p:cNvPr>
          <p:cNvCxnSpPr>
            <a:cxnSpLocks/>
          </p:cNvCxnSpPr>
          <p:nvPr/>
        </p:nvCxnSpPr>
        <p:spPr>
          <a:xfrm>
            <a:off x="10608408" y="-26943"/>
            <a:ext cx="0" cy="3546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AE7EEFA-A3E3-4D18-B256-1F3E825891A4}"/>
              </a:ext>
            </a:extLst>
          </p:cNvPr>
          <p:cNvCxnSpPr>
            <a:cxnSpLocks/>
          </p:cNvCxnSpPr>
          <p:nvPr/>
        </p:nvCxnSpPr>
        <p:spPr>
          <a:xfrm>
            <a:off x="11504085" y="0"/>
            <a:ext cx="0" cy="32773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C47E865-5A3D-4016-BCD7-BDFB9930E86E}"/>
              </a:ext>
            </a:extLst>
          </p:cNvPr>
          <p:cNvCxnSpPr>
            <a:cxnSpLocks/>
          </p:cNvCxnSpPr>
          <p:nvPr/>
        </p:nvCxnSpPr>
        <p:spPr>
          <a:xfrm flipH="1">
            <a:off x="3" y="1569072"/>
            <a:ext cx="397483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CDFDDBC-A29E-4D59-9119-6A7DABFFEE0D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1 2 3 4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5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2E3E4-F086-46A3-B846-4E70BFB314CF}"/>
              </a:ext>
            </a:extLst>
          </p:cNvPr>
          <p:cNvSpPr txBox="1"/>
          <p:nvPr/>
        </p:nvSpPr>
        <p:spPr>
          <a:xfrm>
            <a:off x="671664" y="570616"/>
            <a:ext cx="371372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Estimate 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404E3FA-BE35-4157-81BB-7E4401A5A261}"/>
              </a:ext>
            </a:extLst>
          </p:cNvPr>
          <p:cNvGrpSpPr/>
          <p:nvPr/>
        </p:nvGrpSpPr>
        <p:grpSpPr>
          <a:xfrm>
            <a:off x="10363070" y="330451"/>
            <a:ext cx="1362284" cy="852212"/>
            <a:chOff x="4204866" y="3787604"/>
            <a:chExt cx="1362284" cy="8522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EA43A48-DC69-4FEE-A9C6-BBF6BE95226A}"/>
                </a:ext>
              </a:extLst>
            </p:cNvPr>
            <p:cNvSpPr/>
            <p:nvPr/>
          </p:nvSpPr>
          <p:spPr>
            <a:xfrm>
              <a:off x="4204867" y="3787604"/>
              <a:ext cx="1362283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Estimate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A00697E-EE74-4620-B494-360B77D2FCCD}"/>
                </a:ext>
              </a:extLst>
            </p:cNvPr>
            <p:cNvSpPr/>
            <p:nvPr/>
          </p:nvSpPr>
          <p:spPr>
            <a:xfrm>
              <a:off x="4204866" y="4057839"/>
              <a:ext cx="1362282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견적 산출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8155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6582B81-56FA-4268-B206-50FE28B82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2261"/>
            <a:ext cx="12192000" cy="5391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09C5E8-1057-4C52-99BB-59BA2B25BB1C}"/>
              </a:ext>
            </a:extLst>
          </p:cNvPr>
          <p:cNvSpPr txBox="1"/>
          <p:nvPr/>
        </p:nvSpPr>
        <p:spPr>
          <a:xfrm>
            <a:off x="671664" y="570616"/>
            <a:ext cx="30885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미리보기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60A529-557B-413F-B528-44DF6C7965C1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 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2 3 4 5 6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013E2D4-BE1A-4F78-8FE7-C39E95D4A702}"/>
              </a:ext>
            </a:extLst>
          </p:cNvPr>
          <p:cNvCxnSpPr>
            <a:cxnSpLocks/>
          </p:cNvCxnSpPr>
          <p:nvPr/>
        </p:nvCxnSpPr>
        <p:spPr>
          <a:xfrm flipH="1">
            <a:off x="1" y="1569072"/>
            <a:ext cx="390019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2774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C39EC79-3BF0-4E35-BAA8-D46632773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8852"/>
            <a:ext cx="12192000" cy="537845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134DAF9-964C-4106-8700-5431ACF18177}"/>
              </a:ext>
            </a:extLst>
          </p:cNvPr>
          <p:cNvCxnSpPr>
            <a:cxnSpLocks/>
          </p:cNvCxnSpPr>
          <p:nvPr/>
        </p:nvCxnSpPr>
        <p:spPr>
          <a:xfrm>
            <a:off x="10608408" y="-26943"/>
            <a:ext cx="0" cy="3546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AE7EEFA-A3E3-4D18-B256-1F3E825891A4}"/>
              </a:ext>
            </a:extLst>
          </p:cNvPr>
          <p:cNvCxnSpPr>
            <a:cxnSpLocks/>
          </p:cNvCxnSpPr>
          <p:nvPr/>
        </p:nvCxnSpPr>
        <p:spPr>
          <a:xfrm>
            <a:off x="11504085" y="0"/>
            <a:ext cx="0" cy="32773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C47E865-5A3D-4016-BCD7-BDFB9930E86E}"/>
              </a:ext>
            </a:extLst>
          </p:cNvPr>
          <p:cNvCxnSpPr>
            <a:cxnSpLocks/>
          </p:cNvCxnSpPr>
          <p:nvPr/>
        </p:nvCxnSpPr>
        <p:spPr>
          <a:xfrm flipH="1">
            <a:off x="3" y="1569072"/>
            <a:ext cx="397483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CDFDDBC-A29E-4D59-9119-6A7DABFFEE0D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1 2 3 4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5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2E3E4-F086-46A3-B846-4E70BFB314CF}"/>
              </a:ext>
            </a:extLst>
          </p:cNvPr>
          <p:cNvSpPr txBox="1"/>
          <p:nvPr/>
        </p:nvSpPr>
        <p:spPr>
          <a:xfrm>
            <a:off x="671664" y="570616"/>
            <a:ext cx="371372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Estimate 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1DF6B10-D365-46CE-89AA-09E031D989A7}"/>
              </a:ext>
            </a:extLst>
          </p:cNvPr>
          <p:cNvGrpSpPr/>
          <p:nvPr/>
        </p:nvGrpSpPr>
        <p:grpSpPr>
          <a:xfrm>
            <a:off x="10363070" y="330451"/>
            <a:ext cx="1362284" cy="852212"/>
            <a:chOff x="4204866" y="3787604"/>
            <a:chExt cx="1362284" cy="8522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2B78413-C171-4712-A756-63861B2F44CE}"/>
                </a:ext>
              </a:extLst>
            </p:cNvPr>
            <p:cNvSpPr/>
            <p:nvPr/>
          </p:nvSpPr>
          <p:spPr>
            <a:xfrm>
              <a:off x="4204867" y="3787604"/>
              <a:ext cx="1362283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Estimate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5357403-1D76-4D97-88D9-BA7FF998FECD}"/>
                </a:ext>
              </a:extLst>
            </p:cNvPr>
            <p:cNvSpPr/>
            <p:nvPr/>
          </p:nvSpPr>
          <p:spPr>
            <a:xfrm>
              <a:off x="4204866" y="4057839"/>
              <a:ext cx="1362282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견적 산출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1693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E31613-2B8C-4C99-889A-E40613BA0F8F}"/>
              </a:ext>
            </a:extLst>
          </p:cNvPr>
          <p:cNvSpPr txBox="1"/>
          <p:nvPr/>
        </p:nvSpPr>
        <p:spPr>
          <a:xfrm>
            <a:off x="1184017" y="1050041"/>
            <a:ext cx="2899178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클래스 다이어그램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2DEDCBF-1F6D-4F8B-8A81-74A166BF98C7}"/>
              </a:ext>
            </a:extLst>
          </p:cNvPr>
          <p:cNvCxnSpPr>
            <a:cxnSpLocks/>
          </p:cNvCxnSpPr>
          <p:nvPr/>
        </p:nvCxnSpPr>
        <p:spPr>
          <a:xfrm>
            <a:off x="297805" y="1675228"/>
            <a:ext cx="838261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9A6A01C-7D07-4B90-8E99-CD4885611E74}"/>
              </a:ext>
            </a:extLst>
          </p:cNvPr>
          <p:cNvCxnSpPr>
            <a:cxnSpLocks/>
          </p:cNvCxnSpPr>
          <p:nvPr/>
        </p:nvCxnSpPr>
        <p:spPr>
          <a:xfrm>
            <a:off x="8680424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E0E06-D0E6-4968-85B5-9F29DEEE79C9}"/>
              </a:ext>
            </a:extLst>
          </p:cNvPr>
          <p:cNvCxnSpPr>
            <a:cxnSpLocks/>
          </p:cNvCxnSpPr>
          <p:nvPr/>
        </p:nvCxnSpPr>
        <p:spPr>
          <a:xfrm>
            <a:off x="1231661" y="1675228"/>
            <a:ext cx="0" cy="480040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D7E45F-456A-4CDB-B78C-282B086BA889}"/>
              </a:ext>
            </a:extLst>
          </p:cNvPr>
          <p:cNvSpPr/>
          <p:nvPr/>
        </p:nvSpPr>
        <p:spPr>
          <a:xfrm>
            <a:off x="1231661" y="2367305"/>
            <a:ext cx="934261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HTML</a:t>
            </a:r>
          </a:p>
        </p:txBody>
      </p:sp>
      <p:pic>
        <p:nvPicPr>
          <p:cNvPr id="26" name="그래픽 25" descr="계층 구조형">
            <a:extLst>
              <a:ext uri="{FF2B5EF4-FFF2-40B4-BE49-F238E27FC236}">
                <a16:creationId xmlns:a16="http://schemas.microsoft.com/office/drawing/2014/main" id="{FCE8E882-39D7-4375-BF12-01FD40679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989" y="174230"/>
            <a:ext cx="856354" cy="85635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4D922B-044D-4728-BEB0-A6376A360B89}"/>
              </a:ext>
            </a:extLst>
          </p:cNvPr>
          <p:cNvSpPr/>
          <p:nvPr/>
        </p:nvSpPr>
        <p:spPr>
          <a:xfrm>
            <a:off x="8321942" y="1505166"/>
            <a:ext cx="71696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CSS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1EB4AC-D080-47A6-9CB6-1FF3D3E201C3}"/>
              </a:ext>
            </a:extLst>
          </p:cNvPr>
          <p:cNvSpPr txBox="1"/>
          <p:nvPr/>
        </p:nvSpPr>
        <p:spPr>
          <a:xfrm>
            <a:off x="1109133" y="203909"/>
            <a:ext cx="270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Com   n</a:t>
            </a:r>
          </a:p>
        </p:txBody>
      </p:sp>
      <p:pic>
        <p:nvPicPr>
          <p:cNvPr id="94" name="그래픽 93" descr="전구 및 기어">
            <a:extLst>
              <a:ext uri="{FF2B5EF4-FFF2-40B4-BE49-F238E27FC236}">
                <a16:creationId xmlns:a16="http://schemas.microsoft.com/office/drawing/2014/main" id="{E8ED7382-12DC-462B-ACEC-8A19AB8210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6266" y="176968"/>
            <a:ext cx="724054" cy="724054"/>
          </a:xfrm>
          <a:prstGeom prst="rect">
            <a:avLst/>
          </a:prstGeom>
        </p:spPr>
      </p:pic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7562066E-927D-4EDB-856F-396E83B1951A}"/>
              </a:ext>
            </a:extLst>
          </p:cNvPr>
          <p:cNvCxnSpPr>
            <a:cxnSpLocks/>
            <a:stCxn id="114" idx="0"/>
            <a:endCxn id="100" idx="2"/>
          </p:cNvCxnSpPr>
          <p:nvPr/>
        </p:nvCxnSpPr>
        <p:spPr>
          <a:xfrm rot="16200000" flipV="1">
            <a:off x="5781351" y="3744473"/>
            <a:ext cx="924699" cy="2715385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41258582-CE2A-4E86-A628-6CF947AD76AF}"/>
              </a:ext>
            </a:extLst>
          </p:cNvPr>
          <p:cNvCxnSpPr>
            <a:cxnSpLocks/>
            <a:stCxn id="105" idx="0"/>
            <a:endCxn id="100" idx="2"/>
          </p:cNvCxnSpPr>
          <p:nvPr/>
        </p:nvCxnSpPr>
        <p:spPr>
          <a:xfrm rot="5400000" flipH="1" flipV="1">
            <a:off x="3063615" y="3742124"/>
            <a:ext cx="924699" cy="2720085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13D0BF2-3D80-49EF-A50C-B4D7B4C0B5B2}"/>
              </a:ext>
            </a:extLst>
          </p:cNvPr>
          <p:cNvSpPr/>
          <p:nvPr/>
        </p:nvSpPr>
        <p:spPr>
          <a:xfrm>
            <a:off x="4271372" y="2073901"/>
            <a:ext cx="1229269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Home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C4FA4D1-9449-4D8F-A151-7206FE910228}"/>
              </a:ext>
            </a:extLst>
          </p:cNvPr>
          <p:cNvSpPr/>
          <p:nvPr/>
        </p:nvSpPr>
        <p:spPr>
          <a:xfrm>
            <a:off x="4271372" y="2344137"/>
            <a:ext cx="1229268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홈페이지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5864C93-DC55-46C6-9D08-55EBFEDE1D0B}"/>
              </a:ext>
            </a:extLst>
          </p:cNvPr>
          <p:cNvCxnSpPr>
            <a:cxnSpLocks/>
            <a:stCxn id="96" idx="0"/>
            <a:endCxn id="84" idx="2"/>
          </p:cNvCxnSpPr>
          <p:nvPr/>
        </p:nvCxnSpPr>
        <p:spPr>
          <a:xfrm flipH="1" flipV="1">
            <a:off x="4886006" y="2926114"/>
            <a:ext cx="2248567" cy="86821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8C1F279-5383-4609-A5F7-01BF56AB83BA}"/>
              </a:ext>
            </a:extLst>
          </p:cNvPr>
          <p:cNvCxnSpPr>
            <a:cxnSpLocks/>
            <a:stCxn id="84" idx="2"/>
            <a:endCxn id="99" idx="0"/>
          </p:cNvCxnSpPr>
          <p:nvPr/>
        </p:nvCxnSpPr>
        <p:spPr>
          <a:xfrm>
            <a:off x="4886006" y="2926114"/>
            <a:ext cx="3" cy="86149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63E625B-37B1-4DFE-A6A8-26FF13E3F803}"/>
              </a:ext>
            </a:extLst>
          </p:cNvPr>
          <p:cNvCxnSpPr>
            <a:cxnSpLocks/>
            <a:stCxn id="102" idx="0"/>
            <a:endCxn id="84" idx="2"/>
          </p:cNvCxnSpPr>
          <p:nvPr/>
        </p:nvCxnSpPr>
        <p:spPr>
          <a:xfrm flipV="1">
            <a:off x="2854639" y="2926114"/>
            <a:ext cx="2031367" cy="8571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C2769A2F-D650-477F-9FED-A2668167C8D5}"/>
              </a:ext>
            </a:extLst>
          </p:cNvPr>
          <p:cNvGrpSpPr/>
          <p:nvPr/>
        </p:nvGrpSpPr>
        <p:grpSpPr>
          <a:xfrm>
            <a:off x="6236236" y="3794326"/>
            <a:ext cx="1796673" cy="852213"/>
            <a:chOff x="6236236" y="3794326"/>
            <a:chExt cx="1796673" cy="852213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DE3DA57-E097-4D33-8F23-C837076FCEFA}"/>
                </a:ext>
              </a:extLst>
            </p:cNvPr>
            <p:cNvSpPr/>
            <p:nvPr/>
          </p:nvSpPr>
          <p:spPr>
            <a:xfrm>
              <a:off x="6236236" y="3794326"/>
              <a:ext cx="1796673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PurchaseSite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EE27604-90C3-46DD-AC6C-F9ADC93F63F9}"/>
                </a:ext>
              </a:extLst>
            </p:cNvPr>
            <p:cNvSpPr/>
            <p:nvPr/>
          </p:nvSpPr>
          <p:spPr>
            <a:xfrm>
              <a:off x="6236237" y="4064561"/>
              <a:ext cx="1796672" cy="581978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구매 사이트 연결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9611EC4-1B09-48B8-AADA-2DEC36F583FB}"/>
              </a:ext>
            </a:extLst>
          </p:cNvPr>
          <p:cNvGrpSpPr/>
          <p:nvPr/>
        </p:nvGrpSpPr>
        <p:grpSpPr>
          <a:xfrm>
            <a:off x="4204866" y="3787604"/>
            <a:ext cx="1362284" cy="852212"/>
            <a:chOff x="4204866" y="3787604"/>
            <a:chExt cx="1362284" cy="852212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3560FF1-9103-4EF0-8FD0-DFA64525295E}"/>
                </a:ext>
              </a:extLst>
            </p:cNvPr>
            <p:cNvSpPr/>
            <p:nvPr/>
          </p:nvSpPr>
          <p:spPr>
            <a:xfrm>
              <a:off x="4204867" y="3787604"/>
              <a:ext cx="1362283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Estimate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06D6E154-39FE-4F40-89EC-6F0826AE5886}"/>
                </a:ext>
              </a:extLst>
            </p:cNvPr>
            <p:cNvSpPr/>
            <p:nvPr/>
          </p:nvSpPr>
          <p:spPr>
            <a:xfrm>
              <a:off x="4204866" y="4057839"/>
              <a:ext cx="1362282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견적 산출</a:t>
              </a:r>
              <a:endParaRPr lang="en-US" altLang="ko-KR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D174DA6-EF1A-492F-A60A-643712664C4A}"/>
              </a:ext>
            </a:extLst>
          </p:cNvPr>
          <p:cNvSpPr/>
          <p:nvPr/>
        </p:nvSpPr>
        <p:spPr>
          <a:xfrm>
            <a:off x="2173497" y="3783282"/>
            <a:ext cx="1362283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  <a:latin typeface="+mn-ea"/>
              </a:rPr>
              <a:t>KnowParts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2F4905F-5891-4585-A63F-62E0D5334797}"/>
              </a:ext>
            </a:extLst>
          </p:cNvPr>
          <p:cNvSpPr/>
          <p:nvPr/>
        </p:nvSpPr>
        <p:spPr>
          <a:xfrm>
            <a:off x="2173496" y="4053517"/>
            <a:ext cx="1362282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부품 알고가기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FB6FAFA-DBC1-4E7E-8A64-D6B9CECABAA0}"/>
              </a:ext>
            </a:extLst>
          </p:cNvPr>
          <p:cNvSpPr/>
          <p:nvPr/>
        </p:nvSpPr>
        <p:spPr>
          <a:xfrm>
            <a:off x="1498491" y="5564515"/>
            <a:ext cx="1334862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Game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326113C-C189-4706-9DC6-66650F41D82B}"/>
              </a:ext>
            </a:extLst>
          </p:cNvPr>
          <p:cNvSpPr/>
          <p:nvPr/>
        </p:nvSpPr>
        <p:spPr>
          <a:xfrm>
            <a:off x="1498491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게임용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FDAC048-6FB2-42B7-9D05-9920C1BFBA38}"/>
              </a:ext>
            </a:extLst>
          </p:cNvPr>
          <p:cNvSpPr/>
          <p:nvPr/>
        </p:nvSpPr>
        <p:spPr>
          <a:xfrm>
            <a:off x="5122137" y="5564515"/>
            <a:ext cx="1334862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Business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6DCF8A7-9E22-4C35-8156-B06C49C8E6D2}"/>
              </a:ext>
            </a:extLst>
          </p:cNvPr>
          <p:cNvSpPr/>
          <p:nvPr/>
        </p:nvSpPr>
        <p:spPr>
          <a:xfrm>
            <a:off x="5122137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작업용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DD6B7FA-FDFC-4925-BEE0-D6E99A0F64A8}"/>
              </a:ext>
            </a:extLst>
          </p:cNvPr>
          <p:cNvSpPr/>
          <p:nvPr/>
        </p:nvSpPr>
        <p:spPr>
          <a:xfrm>
            <a:off x="3310314" y="5564515"/>
            <a:ext cx="1334862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Office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ACEC4EC-B56F-4ACE-B5B1-25A6E7E363A5}"/>
              </a:ext>
            </a:extLst>
          </p:cNvPr>
          <p:cNvSpPr/>
          <p:nvPr/>
        </p:nvSpPr>
        <p:spPr>
          <a:xfrm>
            <a:off x="3310314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사무용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D9E2BE8-3C9E-4959-9709-1C022F7ACCD4}"/>
              </a:ext>
            </a:extLst>
          </p:cNvPr>
          <p:cNvSpPr/>
          <p:nvPr/>
        </p:nvSpPr>
        <p:spPr>
          <a:xfrm>
            <a:off x="6933961" y="5564515"/>
            <a:ext cx="1334862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Broadcast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D9E0F02-84A7-4350-802E-3535A5780509}"/>
              </a:ext>
            </a:extLst>
          </p:cNvPr>
          <p:cNvSpPr/>
          <p:nvPr/>
        </p:nvSpPr>
        <p:spPr>
          <a:xfrm>
            <a:off x="6933961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방송용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E1CE2FAA-12A4-4EC4-B427-925F28F4E385}"/>
              </a:ext>
            </a:extLst>
          </p:cNvPr>
          <p:cNvCxnSpPr>
            <a:cxnSpLocks/>
            <a:stCxn id="111" idx="0"/>
          </p:cNvCxnSpPr>
          <p:nvPr/>
        </p:nvCxnSpPr>
        <p:spPr>
          <a:xfrm flipV="1">
            <a:off x="3977745" y="5102165"/>
            <a:ext cx="0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89E72A02-7211-4030-A877-C745865D5DD0}"/>
              </a:ext>
            </a:extLst>
          </p:cNvPr>
          <p:cNvCxnSpPr>
            <a:cxnSpLocks/>
            <a:stCxn id="108" idx="0"/>
          </p:cNvCxnSpPr>
          <p:nvPr/>
        </p:nvCxnSpPr>
        <p:spPr>
          <a:xfrm flipV="1">
            <a:off x="5789568" y="5102165"/>
            <a:ext cx="1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20C3F56-D55C-4326-9D11-119DD92ACAA8}"/>
              </a:ext>
            </a:extLst>
          </p:cNvPr>
          <p:cNvSpPr/>
          <p:nvPr/>
        </p:nvSpPr>
        <p:spPr>
          <a:xfrm>
            <a:off x="6372460" y="2073901"/>
            <a:ext cx="1229269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Intro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CA9C527-EF7F-4461-BC0A-47F346515C2B}"/>
              </a:ext>
            </a:extLst>
          </p:cNvPr>
          <p:cNvSpPr/>
          <p:nvPr/>
        </p:nvSpPr>
        <p:spPr>
          <a:xfrm>
            <a:off x="6372460" y="2344137"/>
            <a:ext cx="1229268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시작 페이지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77282753-ADDE-46A5-AE01-9873735F5B2D}"/>
              </a:ext>
            </a:extLst>
          </p:cNvPr>
          <p:cNvCxnSpPr>
            <a:cxnSpLocks/>
            <a:stCxn id="123" idx="1"/>
            <a:endCxn id="84" idx="3"/>
          </p:cNvCxnSpPr>
          <p:nvPr/>
        </p:nvCxnSpPr>
        <p:spPr>
          <a:xfrm flipH="1">
            <a:off x="5500640" y="2635126"/>
            <a:ext cx="871820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  <a:headEnd type="none"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0EA14251-A6DB-472F-A3DB-04B5C1475D51}"/>
              </a:ext>
            </a:extLst>
          </p:cNvPr>
          <p:cNvCxnSpPr>
            <a:cxnSpLocks/>
            <a:stCxn id="97" idx="1"/>
            <a:endCxn id="100" idx="3"/>
          </p:cNvCxnSpPr>
          <p:nvPr/>
        </p:nvCxnSpPr>
        <p:spPr>
          <a:xfrm flipH="1" flipV="1">
            <a:off x="5567148" y="4348828"/>
            <a:ext cx="669089" cy="672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4E09B6A-3F65-4D31-A3A7-F30B00C310A8}"/>
              </a:ext>
            </a:extLst>
          </p:cNvPr>
          <p:cNvCxnSpPr>
            <a:cxnSpLocks/>
          </p:cNvCxnSpPr>
          <p:nvPr/>
        </p:nvCxnSpPr>
        <p:spPr>
          <a:xfrm>
            <a:off x="8680424" y="5167478"/>
            <a:ext cx="351157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5183AC0-FBEC-415D-A7C2-AD3CA400829B}"/>
              </a:ext>
            </a:extLst>
          </p:cNvPr>
          <p:cNvSpPr/>
          <p:nvPr/>
        </p:nvSpPr>
        <p:spPr>
          <a:xfrm>
            <a:off x="9706136" y="374127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Header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13DB8F5-7B29-4BF3-92B8-DB46DDB34622}"/>
              </a:ext>
            </a:extLst>
          </p:cNvPr>
          <p:cNvSpPr/>
          <p:nvPr/>
        </p:nvSpPr>
        <p:spPr>
          <a:xfrm>
            <a:off x="9706136" y="669885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로고 및 타이틀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AF43DD7-792B-45FA-9A0A-FF181C05B173}"/>
              </a:ext>
            </a:extLst>
          </p:cNvPr>
          <p:cNvSpPr/>
          <p:nvPr/>
        </p:nvSpPr>
        <p:spPr>
          <a:xfrm>
            <a:off x="9706136" y="1554021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Navigation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1601DE3-1A97-4F4B-9AE4-11D3B66756F2}"/>
              </a:ext>
            </a:extLst>
          </p:cNvPr>
          <p:cNvSpPr/>
          <p:nvPr/>
        </p:nvSpPr>
        <p:spPr>
          <a:xfrm>
            <a:off x="9706136" y="1845952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견적 마법사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6BCC573-4E77-4FFA-A191-3A3B3685B45C}"/>
              </a:ext>
            </a:extLst>
          </p:cNvPr>
          <p:cNvSpPr/>
          <p:nvPr/>
        </p:nvSpPr>
        <p:spPr>
          <a:xfrm>
            <a:off x="9706136" y="2730088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Article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1DB7C3F-6CA0-435A-9270-146D0255EB85}"/>
              </a:ext>
            </a:extLst>
          </p:cNvPr>
          <p:cNvSpPr/>
          <p:nvPr/>
        </p:nvSpPr>
        <p:spPr>
          <a:xfrm>
            <a:off x="9706136" y="3025845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본문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8DF4933-9210-4F0C-9555-3D0339B284B0}"/>
              </a:ext>
            </a:extLst>
          </p:cNvPr>
          <p:cNvSpPr/>
          <p:nvPr/>
        </p:nvSpPr>
        <p:spPr>
          <a:xfrm>
            <a:off x="9706136" y="3909982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Footer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7BC1A18-BC61-4797-B458-EE470C5B2158}"/>
              </a:ext>
            </a:extLst>
          </p:cNvPr>
          <p:cNvSpPr/>
          <p:nvPr/>
        </p:nvSpPr>
        <p:spPr>
          <a:xfrm>
            <a:off x="9706136" y="4205739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사이트 소개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FFAB9A2-E6FC-4AD2-B102-BEF03F256AC9}"/>
              </a:ext>
            </a:extLst>
          </p:cNvPr>
          <p:cNvSpPr/>
          <p:nvPr/>
        </p:nvSpPr>
        <p:spPr>
          <a:xfrm>
            <a:off x="8321942" y="4993216"/>
            <a:ext cx="71696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JS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CD66FF2-BDB3-4390-AE67-7D78A94FF0E4}"/>
              </a:ext>
            </a:extLst>
          </p:cNvPr>
          <p:cNvSpPr/>
          <p:nvPr/>
        </p:nvSpPr>
        <p:spPr>
          <a:xfrm>
            <a:off x="9706136" y="5465747"/>
            <a:ext cx="1653660" cy="2957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Global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3A5FF-B252-456F-80A9-6540FF4C6BA6}"/>
              </a:ext>
            </a:extLst>
          </p:cNvPr>
          <p:cNvSpPr/>
          <p:nvPr/>
        </p:nvSpPr>
        <p:spPr>
          <a:xfrm>
            <a:off x="9706136" y="5761504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다양한 기능 제공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880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AA32E22-66BD-45CA-9971-BD03A8F2B644}"/>
              </a:ext>
            </a:extLst>
          </p:cNvPr>
          <p:cNvSpPr txBox="1"/>
          <p:nvPr/>
        </p:nvSpPr>
        <p:spPr>
          <a:xfrm>
            <a:off x="748721" y="1466393"/>
            <a:ext cx="7518193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견적을 출력하고 최저가 페이지로 연결합니다</a:t>
            </a:r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</a:t>
            </a:r>
            <a:endParaRPr lang="ko-KR" altLang="en-US" sz="220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7B05F79-1BFD-4F81-B611-76169F2E8B59}"/>
              </a:ext>
            </a:extLst>
          </p:cNvPr>
          <p:cNvCxnSpPr>
            <a:cxnSpLocks/>
          </p:cNvCxnSpPr>
          <p:nvPr/>
        </p:nvCxnSpPr>
        <p:spPr>
          <a:xfrm>
            <a:off x="373224" y="1997233"/>
            <a:ext cx="1181877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06F015C-00A0-40D7-8A17-28EA4B6B0002}"/>
              </a:ext>
            </a:extLst>
          </p:cNvPr>
          <p:cNvCxnSpPr>
            <a:cxnSpLocks/>
          </p:cNvCxnSpPr>
          <p:nvPr/>
        </p:nvCxnSpPr>
        <p:spPr>
          <a:xfrm>
            <a:off x="9877618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3B4F643-C168-41BE-9634-50DD4AB54B5D}"/>
              </a:ext>
            </a:extLst>
          </p:cNvPr>
          <p:cNvSpPr txBox="1"/>
          <p:nvPr/>
        </p:nvSpPr>
        <p:spPr>
          <a:xfrm>
            <a:off x="4765683" y="6357787"/>
            <a:ext cx="2660635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웹프로그래밍및실습</a:t>
            </a:r>
            <a:r>
              <a:rPr lang="ko-KR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(003)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3A38890-265C-4167-9906-14CDF5772890}"/>
              </a:ext>
            </a:extLst>
          </p:cNvPr>
          <p:cNvCxnSpPr>
            <a:cxnSpLocks/>
          </p:cNvCxnSpPr>
          <p:nvPr/>
        </p:nvCxnSpPr>
        <p:spPr>
          <a:xfrm>
            <a:off x="0" y="6205836"/>
            <a:ext cx="98878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B590E93-AFA5-4FFA-8A48-3395E8818047}"/>
              </a:ext>
            </a:extLst>
          </p:cNvPr>
          <p:cNvCxnSpPr>
            <a:cxnSpLocks/>
          </p:cNvCxnSpPr>
          <p:nvPr/>
        </p:nvCxnSpPr>
        <p:spPr>
          <a:xfrm>
            <a:off x="4247825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DC667F7B-6636-43C5-A6FA-A60E7C564E98}"/>
              </a:ext>
            </a:extLst>
          </p:cNvPr>
          <p:cNvCxnSpPr>
            <a:cxnSpLocks/>
          </p:cNvCxnSpPr>
          <p:nvPr/>
        </p:nvCxnSpPr>
        <p:spPr>
          <a:xfrm>
            <a:off x="4247502" y="4101535"/>
            <a:ext cx="500584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">
            <a:extLst>
              <a:ext uri="{FF2B5EF4-FFF2-40B4-BE49-F238E27FC236}">
                <a16:creationId xmlns:a16="http://schemas.microsoft.com/office/drawing/2014/main" id="{FEF1C455-9733-49A4-8C04-E7CF5A3B7450}"/>
              </a:ext>
            </a:extLst>
          </p:cNvPr>
          <p:cNvCxnSpPr>
            <a:cxnSpLocks/>
          </p:cNvCxnSpPr>
          <p:nvPr/>
        </p:nvCxnSpPr>
        <p:spPr>
          <a:xfrm>
            <a:off x="2034073" y="3062285"/>
            <a:ext cx="22134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14">
            <a:extLst>
              <a:ext uri="{FF2B5EF4-FFF2-40B4-BE49-F238E27FC236}">
                <a16:creationId xmlns:a16="http://schemas.microsoft.com/office/drawing/2014/main" id="{C9DC4A6F-3092-4AE7-99DA-7B7B5CE0B891}"/>
              </a:ext>
            </a:extLst>
          </p:cNvPr>
          <p:cNvSpPr/>
          <p:nvPr/>
        </p:nvSpPr>
        <p:spPr>
          <a:xfrm>
            <a:off x="2479544" y="2466255"/>
            <a:ext cx="1192059" cy="119205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3C362F9-E3CD-47F2-8A11-231D216CAE75}"/>
              </a:ext>
            </a:extLst>
          </p:cNvPr>
          <p:cNvCxnSpPr>
            <a:cxnSpLocks/>
          </p:cNvCxnSpPr>
          <p:nvPr/>
        </p:nvCxnSpPr>
        <p:spPr>
          <a:xfrm>
            <a:off x="1616593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">
            <a:extLst>
              <a:ext uri="{FF2B5EF4-FFF2-40B4-BE49-F238E27FC236}">
                <a16:creationId xmlns:a16="http://schemas.microsoft.com/office/drawing/2014/main" id="{A2D65885-6632-4F53-95A8-8E266D577639}"/>
              </a:ext>
            </a:extLst>
          </p:cNvPr>
          <p:cNvCxnSpPr>
            <a:cxnSpLocks/>
          </p:cNvCxnSpPr>
          <p:nvPr/>
        </p:nvCxnSpPr>
        <p:spPr>
          <a:xfrm>
            <a:off x="2034073" y="5169292"/>
            <a:ext cx="22134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14">
            <a:extLst>
              <a:ext uri="{FF2B5EF4-FFF2-40B4-BE49-F238E27FC236}">
                <a16:creationId xmlns:a16="http://schemas.microsoft.com/office/drawing/2014/main" id="{912936F5-950B-45AA-AABE-B2CFCB73D869}"/>
              </a:ext>
            </a:extLst>
          </p:cNvPr>
          <p:cNvSpPr/>
          <p:nvPr/>
        </p:nvSpPr>
        <p:spPr>
          <a:xfrm>
            <a:off x="2479544" y="4573262"/>
            <a:ext cx="1192059" cy="119205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83BF32-65F5-4465-8F81-7E5DE0F5FD7C}"/>
              </a:ext>
            </a:extLst>
          </p:cNvPr>
          <p:cNvSpPr txBox="1"/>
          <p:nvPr/>
        </p:nvSpPr>
        <p:spPr>
          <a:xfrm>
            <a:off x="4670180" y="2752034"/>
            <a:ext cx="4333853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하드웨어와 소프트웨어로 구분하여 제공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부품의 정확한 전체 이름을 출력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-&gt;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사용자의 알 권리 충족</a:t>
            </a:r>
            <a:endParaRPr lang="en-US" altLang="ko-KR" sz="10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080677-306C-4B59-AE8D-33C400F1A200}"/>
              </a:ext>
            </a:extLst>
          </p:cNvPr>
          <p:cNvSpPr txBox="1"/>
          <p:nvPr/>
        </p:nvSpPr>
        <p:spPr>
          <a:xfrm>
            <a:off x="4464595" y="2375853"/>
            <a:ext cx="4113933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정확한 부품 목록 제공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0D1A6A-BEF2-44CA-B991-30F4E4F5AD37}"/>
              </a:ext>
            </a:extLst>
          </p:cNvPr>
          <p:cNvSpPr txBox="1"/>
          <p:nvPr/>
        </p:nvSpPr>
        <p:spPr>
          <a:xfrm>
            <a:off x="4670181" y="4902772"/>
            <a:ext cx="4333852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 부품의 판매 업체 또는 가격비교 사이트로 연결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실시간 최저가로 구매할 수 있음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-&gt;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소비자의 권익 보호</a:t>
            </a:r>
            <a:endParaRPr lang="en-US" altLang="ko-KR" sz="10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D5A0ED-65DF-4E54-82AB-50ACF061BFD2}"/>
              </a:ext>
            </a:extLst>
          </p:cNvPr>
          <p:cNvSpPr txBox="1"/>
          <p:nvPr/>
        </p:nvSpPr>
        <p:spPr>
          <a:xfrm>
            <a:off x="4464595" y="4526591"/>
            <a:ext cx="4036939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최저가 업체 출력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F48DE8-34C8-4B14-B498-AFEC4E680716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1 2 3 4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5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476C24-95E3-4747-90B1-C963FE38FF21}"/>
              </a:ext>
            </a:extLst>
          </p:cNvPr>
          <p:cNvSpPr txBox="1"/>
          <p:nvPr/>
        </p:nvSpPr>
        <p:spPr>
          <a:xfrm>
            <a:off x="671665" y="570616"/>
            <a:ext cx="451615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PurchaseSite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5CADBCE-C8AE-461F-9B91-CBD85EB8385C}"/>
              </a:ext>
            </a:extLst>
          </p:cNvPr>
          <p:cNvCxnSpPr>
            <a:cxnSpLocks/>
          </p:cNvCxnSpPr>
          <p:nvPr/>
        </p:nvCxnSpPr>
        <p:spPr>
          <a:xfrm>
            <a:off x="10608408" y="-26943"/>
            <a:ext cx="0" cy="3546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56F0836-345D-427B-934C-395307F2D762}"/>
              </a:ext>
            </a:extLst>
          </p:cNvPr>
          <p:cNvCxnSpPr>
            <a:cxnSpLocks/>
          </p:cNvCxnSpPr>
          <p:nvPr/>
        </p:nvCxnSpPr>
        <p:spPr>
          <a:xfrm>
            <a:off x="11504085" y="0"/>
            <a:ext cx="0" cy="32773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4CA35BC-EFEF-4FCD-988F-9829225CD2A1}"/>
              </a:ext>
            </a:extLst>
          </p:cNvPr>
          <p:cNvGrpSpPr/>
          <p:nvPr/>
        </p:nvGrpSpPr>
        <p:grpSpPr>
          <a:xfrm>
            <a:off x="10145764" y="321835"/>
            <a:ext cx="1796673" cy="852213"/>
            <a:chOff x="6236236" y="3794326"/>
            <a:chExt cx="1796673" cy="85221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96161E1-2DB1-4599-A7F7-6E51A6E5D096}"/>
                </a:ext>
              </a:extLst>
            </p:cNvPr>
            <p:cNvSpPr/>
            <p:nvPr/>
          </p:nvSpPr>
          <p:spPr>
            <a:xfrm>
              <a:off x="6236236" y="3794326"/>
              <a:ext cx="1796673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PurchaseSite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44F41DC-1744-4B5B-A195-578068DDDF86}"/>
                </a:ext>
              </a:extLst>
            </p:cNvPr>
            <p:cNvSpPr/>
            <p:nvPr/>
          </p:nvSpPr>
          <p:spPr>
            <a:xfrm>
              <a:off x="6236237" y="4064561"/>
              <a:ext cx="1796672" cy="581978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구매 사이트 연결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5" name="그래픽 4" descr="동전">
            <a:extLst>
              <a:ext uri="{FF2B5EF4-FFF2-40B4-BE49-F238E27FC236}">
                <a16:creationId xmlns:a16="http://schemas.microsoft.com/office/drawing/2014/main" id="{4C26041C-8438-49CA-AB19-B8B896612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6014" y="4750925"/>
            <a:ext cx="837780" cy="837780"/>
          </a:xfrm>
          <a:prstGeom prst="rect">
            <a:avLst/>
          </a:prstGeom>
        </p:spPr>
      </p:pic>
      <p:pic>
        <p:nvPicPr>
          <p:cNvPr id="7" name="그래픽 6" descr="바코드">
            <a:extLst>
              <a:ext uri="{FF2B5EF4-FFF2-40B4-BE49-F238E27FC236}">
                <a16:creationId xmlns:a16="http://schemas.microsoft.com/office/drawing/2014/main" id="{0B1D1205-3631-4C72-A4E7-D526D226C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7352" y="2638461"/>
            <a:ext cx="866066" cy="86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48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185712F4-07E5-40A9-AC17-0D40D843B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600"/>
            <a:ext cx="12192000" cy="53784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DFDDBC-A29E-4D59-9119-6A7DABFFEE0D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1 2 3 4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5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A87A16C-18FC-4227-B5C0-062C2CB869A0}"/>
              </a:ext>
            </a:extLst>
          </p:cNvPr>
          <p:cNvCxnSpPr>
            <a:cxnSpLocks/>
          </p:cNvCxnSpPr>
          <p:nvPr/>
        </p:nvCxnSpPr>
        <p:spPr>
          <a:xfrm flipH="1">
            <a:off x="6" y="1569072"/>
            <a:ext cx="494521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1CB3955-673A-4088-A4EE-B89F06B2D332}"/>
              </a:ext>
            </a:extLst>
          </p:cNvPr>
          <p:cNvCxnSpPr>
            <a:cxnSpLocks/>
          </p:cNvCxnSpPr>
          <p:nvPr/>
        </p:nvCxnSpPr>
        <p:spPr>
          <a:xfrm>
            <a:off x="10608408" y="-26943"/>
            <a:ext cx="0" cy="3546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5529354-E624-46CC-B41B-936EAA0ED559}"/>
              </a:ext>
            </a:extLst>
          </p:cNvPr>
          <p:cNvCxnSpPr>
            <a:cxnSpLocks/>
          </p:cNvCxnSpPr>
          <p:nvPr/>
        </p:nvCxnSpPr>
        <p:spPr>
          <a:xfrm>
            <a:off x="11504085" y="0"/>
            <a:ext cx="0" cy="32773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ED295B1-174C-43C1-8128-11980448E6E9}"/>
              </a:ext>
            </a:extLst>
          </p:cNvPr>
          <p:cNvGrpSpPr/>
          <p:nvPr/>
        </p:nvGrpSpPr>
        <p:grpSpPr>
          <a:xfrm>
            <a:off x="10145764" y="321835"/>
            <a:ext cx="1796673" cy="852213"/>
            <a:chOff x="6236236" y="3794326"/>
            <a:chExt cx="1796673" cy="85221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87D672D-8394-415E-B837-32B90CB5FFFF}"/>
                </a:ext>
              </a:extLst>
            </p:cNvPr>
            <p:cNvSpPr/>
            <p:nvPr/>
          </p:nvSpPr>
          <p:spPr>
            <a:xfrm>
              <a:off x="6236236" y="3794326"/>
              <a:ext cx="1796673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PurchaseSite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ACB8D21-C1E1-45DC-8F4E-9E4629476B3F}"/>
                </a:ext>
              </a:extLst>
            </p:cNvPr>
            <p:cNvSpPr/>
            <p:nvPr/>
          </p:nvSpPr>
          <p:spPr>
            <a:xfrm>
              <a:off x="6236237" y="4064561"/>
              <a:ext cx="1796672" cy="581978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구매 사이트 연결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674DF00-5607-4A32-AF72-83DDB7FB0114}"/>
              </a:ext>
            </a:extLst>
          </p:cNvPr>
          <p:cNvSpPr txBox="1"/>
          <p:nvPr/>
        </p:nvSpPr>
        <p:spPr>
          <a:xfrm>
            <a:off x="671665" y="570616"/>
            <a:ext cx="451615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PurchaseSite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49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AB48720-B47E-425D-B9B8-13858DA0A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8593"/>
            <a:ext cx="12192000" cy="53784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DFDDBC-A29E-4D59-9119-6A7DABFFEE0D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1 2 3 4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5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A87A16C-18FC-4227-B5C0-062C2CB869A0}"/>
              </a:ext>
            </a:extLst>
          </p:cNvPr>
          <p:cNvCxnSpPr>
            <a:cxnSpLocks/>
          </p:cNvCxnSpPr>
          <p:nvPr/>
        </p:nvCxnSpPr>
        <p:spPr>
          <a:xfrm flipH="1">
            <a:off x="6" y="1569072"/>
            <a:ext cx="494521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1CB3955-673A-4088-A4EE-B89F06B2D332}"/>
              </a:ext>
            </a:extLst>
          </p:cNvPr>
          <p:cNvCxnSpPr>
            <a:cxnSpLocks/>
          </p:cNvCxnSpPr>
          <p:nvPr/>
        </p:nvCxnSpPr>
        <p:spPr>
          <a:xfrm>
            <a:off x="10608408" y="-26943"/>
            <a:ext cx="0" cy="3546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5529354-E624-46CC-B41B-936EAA0ED559}"/>
              </a:ext>
            </a:extLst>
          </p:cNvPr>
          <p:cNvCxnSpPr>
            <a:cxnSpLocks/>
          </p:cNvCxnSpPr>
          <p:nvPr/>
        </p:nvCxnSpPr>
        <p:spPr>
          <a:xfrm>
            <a:off x="11504085" y="0"/>
            <a:ext cx="0" cy="32773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ED295B1-174C-43C1-8128-11980448E6E9}"/>
              </a:ext>
            </a:extLst>
          </p:cNvPr>
          <p:cNvGrpSpPr/>
          <p:nvPr/>
        </p:nvGrpSpPr>
        <p:grpSpPr>
          <a:xfrm>
            <a:off x="10145764" y="321835"/>
            <a:ext cx="1796673" cy="852213"/>
            <a:chOff x="6236236" y="3794326"/>
            <a:chExt cx="1796673" cy="85221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87D672D-8394-415E-B837-32B90CB5FFFF}"/>
                </a:ext>
              </a:extLst>
            </p:cNvPr>
            <p:cNvSpPr/>
            <p:nvPr/>
          </p:nvSpPr>
          <p:spPr>
            <a:xfrm>
              <a:off x="6236236" y="3794326"/>
              <a:ext cx="1796673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PurchaseSite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ACB8D21-C1E1-45DC-8F4E-9E4629476B3F}"/>
                </a:ext>
              </a:extLst>
            </p:cNvPr>
            <p:cNvSpPr/>
            <p:nvPr/>
          </p:nvSpPr>
          <p:spPr>
            <a:xfrm>
              <a:off x="6236237" y="4064561"/>
              <a:ext cx="1796672" cy="581978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구매 사이트 연결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674DF00-5607-4A32-AF72-83DDB7FB0114}"/>
              </a:ext>
            </a:extLst>
          </p:cNvPr>
          <p:cNvSpPr txBox="1"/>
          <p:nvPr/>
        </p:nvSpPr>
        <p:spPr>
          <a:xfrm>
            <a:off x="671665" y="570616"/>
            <a:ext cx="451615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PurchaseSite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814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FF8687-C447-4159-A123-CA90108BD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1550"/>
            <a:ext cx="12192000" cy="539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DFDDBC-A29E-4D59-9119-6A7DABFFEE0D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1 2 3 4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5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A87A16C-18FC-4227-B5C0-062C2CB869A0}"/>
              </a:ext>
            </a:extLst>
          </p:cNvPr>
          <p:cNvCxnSpPr>
            <a:cxnSpLocks/>
          </p:cNvCxnSpPr>
          <p:nvPr/>
        </p:nvCxnSpPr>
        <p:spPr>
          <a:xfrm flipH="1">
            <a:off x="6" y="1569072"/>
            <a:ext cx="494521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1CB3955-673A-4088-A4EE-B89F06B2D332}"/>
              </a:ext>
            </a:extLst>
          </p:cNvPr>
          <p:cNvCxnSpPr>
            <a:cxnSpLocks/>
          </p:cNvCxnSpPr>
          <p:nvPr/>
        </p:nvCxnSpPr>
        <p:spPr>
          <a:xfrm>
            <a:off x="10608408" y="-26943"/>
            <a:ext cx="0" cy="3546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5529354-E624-46CC-B41B-936EAA0ED559}"/>
              </a:ext>
            </a:extLst>
          </p:cNvPr>
          <p:cNvCxnSpPr>
            <a:cxnSpLocks/>
          </p:cNvCxnSpPr>
          <p:nvPr/>
        </p:nvCxnSpPr>
        <p:spPr>
          <a:xfrm>
            <a:off x="11504085" y="0"/>
            <a:ext cx="0" cy="32773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ED295B1-174C-43C1-8128-11980448E6E9}"/>
              </a:ext>
            </a:extLst>
          </p:cNvPr>
          <p:cNvGrpSpPr/>
          <p:nvPr/>
        </p:nvGrpSpPr>
        <p:grpSpPr>
          <a:xfrm>
            <a:off x="10145764" y="321835"/>
            <a:ext cx="1796673" cy="852213"/>
            <a:chOff x="6236236" y="3794326"/>
            <a:chExt cx="1796673" cy="85221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87D672D-8394-415E-B837-32B90CB5FFFF}"/>
                </a:ext>
              </a:extLst>
            </p:cNvPr>
            <p:cNvSpPr/>
            <p:nvPr/>
          </p:nvSpPr>
          <p:spPr>
            <a:xfrm>
              <a:off x="6236236" y="3794326"/>
              <a:ext cx="1796673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PurchaseSite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ACB8D21-C1E1-45DC-8F4E-9E4629476B3F}"/>
                </a:ext>
              </a:extLst>
            </p:cNvPr>
            <p:cNvSpPr/>
            <p:nvPr/>
          </p:nvSpPr>
          <p:spPr>
            <a:xfrm>
              <a:off x="6236237" y="4064561"/>
              <a:ext cx="1796672" cy="581978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구매 사이트 연결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674DF00-5607-4A32-AF72-83DDB7FB0114}"/>
              </a:ext>
            </a:extLst>
          </p:cNvPr>
          <p:cNvSpPr txBox="1"/>
          <p:nvPr/>
        </p:nvSpPr>
        <p:spPr>
          <a:xfrm>
            <a:off x="671665" y="570616"/>
            <a:ext cx="451615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PurchaseSite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105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2DEDCBF-1F6D-4F8B-8A81-74A166BF98C7}"/>
              </a:ext>
            </a:extLst>
          </p:cNvPr>
          <p:cNvCxnSpPr>
            <a:cxnSpLocks/>
          </p:cNvCxnSpPr>
          <p:nvPr/>
        </p:nvCxnSpPr>
        <p:spPr>
          <a:xfrm>
            <a:off x="297805" y="1675228"/>
            <a:ext cx="838261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9A6A01C-7D07-4B90-8E99-CD4885611E74}"/>
              </a:ext>
            </a:extLst>
          </p:cNvPr>
          <p:cNvCxnSpPr>
            <a:cxnSpLocks/>
          </p:cNvCxnSpPr>
          <p:nvPr/>
        </p:nvCxnSpPr>
        <p:spPr>
          <a:xfrm>
            <a:off x="8680424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E0E06-D0E6-4968-85B5-9F29DEEE79C9}"/>
              </a:ext>
            </a:extLst>
          </p:cNvPr>
          <p:cNvCxnSpPr>
            <a:cxnSpLocks/>
          </p:cNvCxnSpPr>
          <p:nvPr/>
        </p:nvCxnSpPr>
        <p:spPr>
          <a:xfrm>
            <a:off x="1231661" y="1675228"/>
            <a:ext cx="0" cy="480040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D7E45F-456A-4CDB-B78C-282B086BA889}"/>
              </a:ext>
            </a:extLst>
          </p:cNvPr>
          <p:cNvSpPr/>
          <p:nvPr/>
        </p:nvSpPr>
        <p:spPr>
          <a:xfrm>
            <a:off x="1231661" y="2367305"/>
            <a:ext cx="934261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HTML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4D922B-044D-4728-BEB0-A6376A360B89}"/>
              </a:ext>
            </a:extLst>
          </p:cNvPr>
          <p:cNvSpPr/>
          <p:nvPr/>
        </p:nvSpPr>
        <p:spPr>
          <a:xfrm>
            <a:off x="8321942" y="1505166"/>
            <a:ext cx="71696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CSS</a:t>
            </a:r>
          </a:p>
        </p:txBody>
      </p: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7562066E-927D-4EDB-856F-396E83B1951A}"/>
              </a:ext>
            </a:extLst>
          </p:cNvPr>
          <p:cNvCxnSpPr>
            <a:cxnSpLocks/>
            <a:stCxn id="114" idx="0"/>
            <a:endCxn id="100" idx="2"/>
          </p:cNvCxnSpPr>
          <p:nvPr/>
        </p:nvCxnSpPr>
        <p:spPr>
          <a:xfrm rot="16200000" flipV="1">
            <a:off x="5781351" y="3744473"/>
            <a:ext cx="924699" cy="2715385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41258582-CE2A-4E86-A628-6CF947AD76AF}"/>
              </a:ext>
            </a:extLst>
          </p:cNvPr>
          <p:cNvCxnSpPr>
            <a:cxnSpLocks/>
            <a:stCxn id="105" idx="0"/>
            <a:endCxn id="100" idx="2"/>
          </p:cNvCxnSpPr>
          <p:nvPr/>
        </p:nvCxnSpPr>
        <p:spPr>
          <a:xfrm rot="5400000" flipH="1" flipV="1">
            <a:off x="3063615" y="3742124"/>
            <a:ext cx="924699" cy="2720085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BF79387-8D1B-42F0-838E-8BD695AE58CA}"/>
              </a:ext>
            </a:extLst>
          </p:cNvPr>
          <p:cNvGrpSpPr/>
          <p:nvPr/>
        </p:nvGrpSpPr>
        <p:grpSpPr>
          <a:xfrm>
            <a:off x="4271372" y="2073901"/>
            <a:ext cx="1229269" cy="852213"/>
            <a:chOff x="3800507" y="1840371"/>
            <a:chExt cx="2316019" cy="852213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13D0BF2-3D80-49EF-A50C-B4D7B4C0B5B2}"/>
                </a:ext>
              </a:extLst>
            </p:cNvPr>
            <p:cNvSpPr/>
            <p:nvPr/>
          </p:nvSpPr>
          <p:spPr>
            <a:xfrm>
              <a:off x="3800507" y="1840371"/>
              <a:ext cx="231601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Home</a:t>
              </a: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C4FA4D1-9449-4D8F-A151-7206FE910228}"/>
                </a:ext>
              </a:extLst>
            </p:cNvPr>
            <p:cNvSpPr/>
            <p:nvPr/>
          </p:nvSpPr>
          <p:spPr>
            <a:xfrm>
              <a:off x="3800507" y="2110607"/>
              <a:ext cx="231601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홈페이지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5864C93-DC55-46C6-9D08-55EBFEDE1D0B}"/>
              </a:ext>
            </a:extLst>
          </p:cNvPr>
          <p:cNvCxnSpPr>
            <a:cxnSpLocks/>
            <a:stCxn id="96" idx="0"/>
            <a:endCxn id="84" idx="2"/>
          </p:cNvCxnSpPr>
          <p:nvPr/>
        </p:nvCxnSpPr>
        <p:spPr>
          <a:xfrm flipH="1" flipV="1">
            <a:off x="4886006" y="2926114"/>
            <a:ext cx="2248567" cy="86821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8C1F279-5383-4609-A5F7-01BF56AB83BA}"/>
              </a:ext>
            </a:extLst>
          </p:cNvPr>
          <p:cNvCxnSpPr>
            <a:cxnSpLocks/>
            <a:stCxn id="84" idx="2"/>
            <a:endCxn id="99" idx="0"/>
          </p:cNvCxnSpPr>
          <p:nvPr/>
        </p:nvCxnSpPr>
        <p:spPr>
          <a:xfrm>
            <a:off x="4886006" y="2926114"/>
            <a:ext cx="3" cy="86149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63E625B-37B1-4DFE-A6A8-26FF13E3F803}"/>
              </a:ext>
            </a:extLst>
          </p:cNvPr>
          <p:cNvCxnSpPr>
            <a:cxnSpLocks/>
            <a:stCxn id="102" idx="0"/>
            <a:endCxn id="84" idx="2"/>
          </p:cNvCxnSpPr>
          <p:nvPr/>
        </p:nvCxnSpPr>
        <p:spPr>
          <a:xfrm flipV="1">
            <a:off x="2854639" y="2926114"/>
            <a:ext cx="2031367" cy="8571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3F836C21-7C0A-4D0B-9A11-604844BEDD01}"/>
              </a:ext>
            </a:extLst>
          </p:cNvPr>
          <p:cNvGrpSpPr/>
          <p:nvPr/>
        </p:nvGrpSpPr>
        <p:grpSpPr>
          <a:xfrm>
            <a:off x="6236236" y="3794326"/>
            <a:ext cx="1796673" cy="852213"/>
            <a:chOff x="3309539" y="3443115"/>
            <a:chExt cx="1915753" cy="932703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DE3DA57-E097-4D33-8F23-C837076FCEFA}"/>
                </a:ext>
              </a:extLst>
            </p:cNvPr>
            <p:cNvSpPr/>
            <p:nvPr/>
          </p:nvSpPr>
          <p:spPr>
            <a:xfrm>
              <a:off x="3309539" y="3443115"/>
              <a:ext cx="1915753" cy="295757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PurchaseSite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EE27604-90C3-46DD-AC6C-F9ADC93F63F9}"/>
                </a:ext>
              </a:extLst>
            </p:cNvPr>
            <p:cNvSpPr/>
            <p:nvPr/>
          </p:nvSpPr>
          <p:spPr>
            <a:xfrm>
              <a:off x="3309540" y="3738873"/>
              <a:ext cx="1915752" cy="636945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구매 사이트 연결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46A09603-48E4-4860-B97B-0E412913EAE6}"/>
              </a:ext>
            </a:extLst>
          </p:cNvPr>
          <p:cNvGrpSpPr/>
          <p:nvPr/>
        </p:nvGrpSpPr>
        <p:grpSpPr>
          <a:xfrm>
            <a:off x="4204866" y="3787604"/>
            <a:ext cx="1362284" cy="852212"/>
            <a:chOff x="6753016" y="3625952"/>
            <a:chExt cx="1576261" cy="852212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3560FF1-9103-4EF0-8FD0-DFA64525295E}"/>
                </a:ext>
              </a:extLst>
            </p:cNvPr>
            <p:cNvSpPr/>
            <p:nvPr/>
          </p:nvSpPr>
          <p:spPr>
            <a:xfrm>
              <a:off x="6753017" y="3625952"/>
              <a:ext cx="1576260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Estimate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06D6E154-39FE-4F40-89EC-6F0826AE5886}"/>
                </a:ext>
              </a:extLst>
            </p:cNvPr>
            <p:cNvSpPr/>
            <p:nvPr/>
          </p:nvSpPr>
          <p:spPr>
            <a:xfrm>
              <a:off x="6753016" y="3896187"/>
              <a:ext cx="1576259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견적 산출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A345196B-E394-4182-9AFB-A428CF03EFFA}"/>
              </a:ext>
            </a:extLst>
          </p:cNvPr>
          <p:cNvGrpSpPr/>
          <p:nvPr/>
        </p:nvGrpSpPr>
        <p:grpSpPr>
          <a:xfrm>
            <a:off x="2173496" y="3783282"/>
            <a:ext cx="1362284" cy="852212"/>
            <a:chOff x="6753016" y="3625952"/>
            <a:chExt cx="1576261" cy="852212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D174DA6-EF1A-492F-A60A-643712664C4A}"/>
                </a:ext>
              </a:extLst>
            </p:cNvPr>
            <p:cNvSpPr/>
            <p:nvPr/>
          </p:nvSpPr>
          <p:spPr>
            <a:xfrm>
              <a:off x="6753017" y="3625952"/>
              <a:ext cx="1576260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KnowParts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F2F4905F-5891-4585-A63F-62E0D5334797}"/>
                </a:ext>
              </a:extLst>
            </p:cNvPr>
            <p:cNvSpPr/>
            <p:nvPr/>
          </p:nvSpPr>
          <p:spPr>
            <a:xfrm>
              <a:off x="6753016" y="3896187"/>
              <a:ext cx="1576259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부품 알고가기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CD1C5FFA-53BB-4526-AD2B-960F9879778F}"/>
              </a:ext>
            </a:extLst>
          </p:cNvPr>
          <p:cNvGrpSpPr/>
          <p:nvPr/>
        </p:nvGrpSpPr>
        <p:grpSpPr>
          <a:xfrm>
            <a:off x="1498491" y="5564515"/>
            <a:ext cx="1334862" cy="852213"/>
            <a:chOff x="2448490" y="5468829"/>
            <a:chExt cx="1431055" cy="852213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EFB6FAFA-DBC1-4E7E-8A64-D6B9CECABAA0}"/>
                </a:ext>
              </a:extLst>
            </p:cNvPr>
            <p:cNvSpPr/>
            <p:nvPr/>
          </p:nvSpPr>
          <p:spPr>
            <a:xfrm>
              <a:off x="2448490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Game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8326113C-C189-4706-9DC6-66650F41D82B}"/>
                </a:ext>
              </a:extLst>
            </p:cNvPr>
            <p:cNvSpPr/>
            <p:nvPr/>
          </p:nvSpPr>
          <p:spPr>
            <a:xfrm>
              <a:off x="2448490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게임용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431D9FE-21A9-4D7B-A998-920CCC191D38}"/>
              </a:ext>
            </a:extLst>
          </p:cNvPr>
          <p:cNvGrpSpPr/>
          <p:nvPr/>
        </p:nvGrpSpPr>
        <p:grpSpPr>
          <a:xfrm>
            <a:off x="5122137" y="5564515"/>
            <a:ext cx="1334862" cy="852213"/>
            <a:chOff x="6037488" y="5468829"/>
            <a:chExt cx="1431055" cy="852213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DAC048-6FB2-42B7-9D05-9920C1BFBA38}"/>
                </a:ext>
              </a:extLst>
            </p:cNvPr>
            <p:cNvSpPr/>
            <p:nvPr/>
          </p:nvSpPr>
          <p:spPr>
            <a:xfrm>
              <a:off x="6037488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Business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26DCF8A7-9E22-4C35-8156-B06C49C8E6D2}"/>
                </a:ext>
              </a:extLst>
            </p:cNvPr>
            <p:cNvSpPr/>
            <p:nvPr/>
          </p:nvSpPr>
          <p:spPr>
            <a:xfrm>
              <a:off x="6037488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작업용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16372178-F133-4919-860B-9F37B6176E13}"/>
              </a:ext>
            </a:extLst>
          </p:cNvPr>
          <p:cNvGrpSpPr/>
          <p:nvPr/>
        </p:nvGrpSpPr>
        <p:grpSpPr>
          <a:xfrm>
            <a:off x="3310314" y="5564515"/>
            <a:ext cx="1334862" cy="852213"/>
            <a:chOff x="4242989" y="5468829"/>
            <a:chExt cx="1431055" cy="852213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ADD6B7FA-FDFC-4925-BEE0-D6E99A0F64A8}"/>
                </a:ext>
              </a:extLst>
            </p:cNvPr>
            <p:cNvSpPr/>
            <p:nvPr/>
          </p:nvSpPr>
          <p:spPr>
            <a:xfrm>
              <a:off x="4242989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Office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2ACEC4EC-B56F-4ACE-B5B1-25A6E7E363A5}"/>
                </a:ext>
              </a:extLst>
            </p:cNvPr>
            <p:cNvSpPr/>
            <p:nvPr/>
          </p:nvSpPr>
          <p:spPr>
            <a:xfrm>
              <a:off x="4242989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사무용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FE3C7F06-F4CD-48B5-BB7C-50B132718D67}"/>
              </a:ext>
            </a:extLst>
          </p:cNvPr>
          <p:cNvGrpSpPr/>
          <p:nvPr/>
        </p:nvGrpSpPr>
        <p:grpSpPr>
          <a:xfrm>
            <a:off x="6933961" y="5564515"/>
            <a:ext cx="1334862" cy="852213"/>
            <a:chOff x="6037488" y="5468829"/>
            <a:chExt cx="1431055" cy="852213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2D9E2BE8-3C9E-4959-9709-1C022F7ACCD4}"/>
                </a:ext>
              </a:extLst>
            </p:cNvPr>
            <p:cNvSpPr/>
            <p:nvPr/>
          </p:nvSpPr>
          <p:spPr>
            <a:xfrm>
              <a:off x="6037488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Broadcast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CD9E0F02-84A7-4350-802E-3535A5780509}"/>
                </a:ext>
              </a:extLst>
            </p:cNvPr>
            <p:cNvSpPr/>
            <p:nvPr/>
          </p:nvSpPr>
          <p:spPr>
            <a:xfrm>
              <a:off x="6037488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방송용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E1CE2FAA-12A4-4EC4-B427-925F28F4E385}"/>
              </a:ext>
            </a:extLst>
          </p:cNvPr>
          <p:cNvCxnSpPr>
            <a:cxnSpLocks/>
            <a:stCxn id="111" idx="0"/>
          </p:cNvCxnSpPr>
          <p:nvPr/>
        </p:nvCxnSpPr>
        <p:spPr>
          <a:xfrm flipV="1">
            <a:off x="3977745" y="5102165"/>
            <a:ext cx="0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89E72A02-7211-4030-A877-C745865D5DD0}"/>
              </a:ext>
            </a:extLst>
          </p:cNvPr>
          <p:cNvCxnSpPr>
            <a:cxnSpLocks/>
            <a:stCxn id="108" idx="0"/>
          </p:cNvCxnSpPr>
          <p:nvPr/>
        </p:nvCxnSpPr>
        <p:spPr>
          <a:xfrm flipV="1">
            <a:off x="5789568" y="5102165"/>
            <a:ext cx="1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82F06FDB-55F1-4D8F-A0A7-935BA229D74F}"/>
              </a:ext>
            </a:extLst>
          </p:cNvPr>
          <p:cNvGrpSpPr/>
          <p:nvPr/>
        </p:nvGrpSpPr>
        <p:grpSpPr>
          <a:xfrm>
            <a:off x="6372460" y="2073901"/>
            <a:ext cx="1229269" cy="852213"/>
            <a:chOff x="3800507" y="1840371"/>
            <a:chExt cx="2316019" cy="852213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120C3F56-D55C-4326-9D11-119DD92ACAA8}"/>
                </a:ext>
              </a:extLst>
            </p:cNvPr>
            <p:cNvSpPr/>
            <p:nvPr/>
          </p:nvSpPr>
          <p:spPr>
            <a:xfrm>
              <a:off x="3800507" y="1840371"/>
              <a:ext cx="231601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Intro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ACA9C527-EF7F-4461-BC0A-47F346515C2B}"/>
                </a:ext>
              </a:extLst>
            </p:cNvPr>
            <p:cNvSpPr/>
            <p:nvPr/>
          </p:nvSpPr>
          <p:spPr>
            <a:xfrm>
              <a:off x="3800507" y="2110607"/>
              <a:ext cx="231601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시작 페이지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77282753-ADDE-46A5-AE01-9873735F5B2D}"/>
              </a:ext>
            </a:extLst>
          </p:cNvPr>
          <p:cNvCxnSpPr>
            <a:cxnSpLocks/>
            <a:stCxn id="123" idx="1"/>
            <a:endCxn id="84" idx="3"/>
          </p:cNvCxnSpPr>
          <p:nvPr/>
        </p:nvCxnSpPr>
        <p:spPr>
          <a:xfrm flipH="1">
            <a:off x="5500640" y="2635126"/>
            <a:ext cx="871820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  <a:headEnd type="none"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0EA14251-A6DB-472F-A3DB-04B5C1475D51}"/>
              </a:ext>
            </a:extLst>
          </p:cNvPr>
          <p:cNvCxnSpPr>
            <a:cxnSpLocks/>
            <a:stCxn id="97" idx="1"/>
            <a:endCxn id="100" idx="3"/>
          </p:cNvCxnSpPr>
          <p:nvPr/>
        </p:nvCxnSpPr>
        <p:spPr>
          <a:xfrm flipH="1" flipV="1">
            <a:off x="5567148" y="4348828"/>
            <a:ext cx="669089" cy="672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6D5C575-7D2E-4732-8193-0002CB136000}"/>
              </a:ext>
            </a:extLst>
          </p:cNvPr>
          <p:cNvSpPr/>
          <p:nvPr/>
        </p:nvSpPr>
        <p:spPr>
          <a:xfrm>
            <a:off x="4278473" y="4812594"/>
            <a:ext cx="806313" cy="27023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포함</a:t>
            </a: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4509AA9-C6A6-46E4-A0F1-24FE6EA16D1F}"/>
              </a:ext>
            </a:extLst>
          </p:cNvPr>
          <p:cNvSpPr/>
          <p:nvPr/>
        </p:nvSpPr>
        <p:spPr>
          <a:xfrm>
            <a:off x="4261644" y="3089103"/>
            <a:ext cx="806313" cy="27023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이동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4E09B6A-3F65-4D31-A3A7-F30B00C310A8}"/>
              </a:ext>
            </a:extLst>
          </p:cNvPr>
          <p:cNvCxnSpPr>
            <a:cxnSpLocks/>
          </p:cNvCxnSpPr>
          <p:nvPr/>
        </p:nvCxnSpPr>
        <p:spPr>
          <a:xfrm>
            <a:off x="8680424" y="5167478"/>
            <a:ext cx="351157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FFAB9A2-E6FC-4AD2-B102-BEF03F256AC9}"/>
              </a:ext>
            </a:extLst>
          </p:cNvPr>
          <p:cNvSpPr/>
          <p:nvPr/>
        </p:nvSpPr>
        <p:spPr>
          <a:xfrm>
            <a:off x="8321942" y="4993216"/>
            <a:ext cx="71696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JS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D80CA7E-3648-4DDB-997E-CBFA39EF4410}"/>
              </a:ext>
            </a:extLst>
          </p:cNvPr>
          <p:cNvSpPr txBox="1"/>
          <p:nvPr/>
        </p:nvSpPr>
        <p:spPr>
          <a:xfrm>
            <a:off x="1184017" y="1050041"/>
            <a:ext cx="2899178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클래스 다이어그램</a:t>
            </a:r>
          </a:p>
        </p:txBody>
      </p:sp>
      <p:pic>
        <p:nvPicPr>
          <p:cNvPr id="120" name="그래픽 119" descr="계층 구조형">
            <a:extLst>
              <a:ext uri="{FF2B5EF4-FFF2-40B4-BE49-F238E27FC236}">
                <a16:creationId xmlns:a16="http://schemas.microsoft.com/office/drawing/2014/main" id="{E8BECE79-C4B5-41CE-8DB6-240E8FD9B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989" y="174230"/>
            <a:ext cx="856354" cy="856354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7E1B2BBD-6886-40E4-8C00-147D04D06CFB}"/>
              </a:ext>
            </a:extLst>
          </p:cNvPr>
          <p:cNvSpPr txBox="1"/>
          <p:nvPr/>
        </p:nvSpPr>
        <p:spPr>
          <a:xfrm>
            <a:off x="1109133" y="203909"/>
            <a:ext cx="270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Com   n</a:t>
            </a:r>
          </a:p>
        </p:txBody>
      </p:sp>
      <p:pic>
        <p:nvPicPr>
          <p:cNvPr id="129" name="그래픽 128" descr="전구 및 기어">
            <a:extLst>
              <a:ext uri="{FF2B5EF4-FFF2-40B4-BE49-F238E27FC236}">
                <a16:creationId xmlns:a16="http://schemas.microsoft.com/office/drawing/2014/main" id="{293152F0-D558-48A4-9BD8-217DD2FF08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6266" y="176968"/>
            <a:ext cx="724054" cy="724054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FFBFFA03-8608-4748-8A72-7FFA361AF3F7}"/>
              </a:ext>
            </a:extLst>
          </p:cNvPr>
          <p:cNvGrpSpPr/>
          <p:nvPr/>
        </p:nvGrpSpPr>
        <p:grpSpPr>
          <a:xfrm>
            <a:off x="9706136" y="374127"/>
            <a:ext cx="1653660" cy="959229"/>
            <a:chOff x="9832354" y="987148"/>
            <a:chExt cx="1653660" cy="959229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4D7C1E6-8A9A-4B5D-89B6-BC810426ED52}"/>
                </a:ext>
              </a:extLst>
            </p:cNvPr>
            <p:cNvSpPr/>
            <p:nvPr/>
          </p:nvSpPr>
          <p:spPr>
            <a:xfrm>
              <a:off x="9832354" y="987148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Header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BB620C7-E9F9-45BD-97DE-01018E046313}"/>
                </a:ext>
              </a:extLst>
            </p:cNvPr>
            <p:cNvSpPr/>
            <p:nvPr/>
          </p:nvSpPr>
          <p:spPr>
            <a:xfrm>
              <a:off x="9832354" y="1282906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로고 및 타이틀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ADEEE3D-8508-40CE-ABDA-CFD9B8012C10}"/>
              </a:ext>
            </a:extLst>
          </p:cNvPr>
          <p:cNvGrpSpPr/>
          <p:nvPr/>
        </p:nvGrpSpPr>
        <p:grpSpPr>
          <a:xfrm>
            <a:off x="9706136" y="1554021"/>
            <a:ext cx="1653660" cy="955402"/>
            <a:chOff x="9832354" y="2399296"/>
            <a:chExt cx="1653660" cy="955402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E09FCF-2699-4630-B527-308D6350C6C0}"/>
                </a:ext>
              </a:extLst>
            </p:cNvPr>
            <p:cNvSpPr/>
            <p:nvPr/>
          </p:nvSpPr>
          <p:spPr>
            <a:xfrm>
              <a:off x="9832354" y="2399296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Navigation</a:t>
              </a: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64563CB-0DA9-44D2-AF9E-12C70D96AE18}"/>
                </a:ext>
              </a:extLst>
            </p:cNvPr>
            <p:cNvSpPr/>
            <p:nvPr/>
          </p:nvSpPr>
          <p:spPr>
            <a:xfrm>
              <a:off x="9832354" y="2691227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견적 마법사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47F1053A-84F6-4D6B-BCBC-91B08A46C3E6}"/>
              </a:ext>
            </a:extLst>
          </p:cNvPr>
          <p:cNvGrpSpPr/>
          <p:nvPr/>
        </p:nvGrpSpPr>
        <p:grpSpPr>
          <a:xfrm>
            <a:off x="9706136" y="2730088"/>
            <a:ext cx="1653660" cy="959228"/>
            <a:chOff x="9832354" y="3811444"/>
            <a:chExt cx="1653660" cy="959228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E02CD7C-1EC6-489F-AF41-3645540D8E70}"/>
                </a:ext>
              </a:extLst>
            </p:cNvPr>
            <p:cNvSpPr/>
            <p:nvPr/>
          </p:nvSpPr>
          <p:spPr>
            <a:xfrm>
              <a:off x="9832354" y="3811444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Article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D11D061A-6076-409C-8066-BCEEA59123DD}"/>
                </a:ext>
              </a:extLst>
            </p:cNvPr>
            <p:cNvSpPr/>
            <p:nvPr/>
          </p:nvSpPr>
          <p:spPr>
            <a:xfrm>
              <a:off x="9832354" y="4107201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본문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B837AC94-C80A-41B6-B1B2-4C184AF9FC5F}"/>
              </a:ext>
            </a:extLst>
          </p:cNvPr>
          <p:cNvGrpSpPr/>
          <p:nvPr/>
        </p:nvGrpSpPr>
        <p:grpSpPr>
          <a:xfrm>
            <a:off x="9706136" y="3909982"/>
            <a:ext cx="1653660" cy="959228"/>
            <a:chOff x="9832354" y="5223591"/>
            <a:chExt cx="1653660" cy="959228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39E69D3C-98E0-4DA6-9589-64CE66B2D11A}"/>
                </a:ext>
              </a:extLst>
            </p:cNvPr>
            <p:cNvSpPr/>
            <p:nvPr/>
          </p:nvSpPr>
          <p:spPr>
            <a:xfrm>
              <a:off x="9832354" y="5223591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Footer</a:t>
              </a: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83227F45-6348-4863-894F-BD80B3F9180D}"/>
                </a:ext>
              </a:extLst>
            </p:cNvPr>
            <p:cNvSpPr/>
            <p:nvPr/>
          </p:nvSpPr>
          <p:spPr>
            <a:xfrm>
              <a:off x="9832354" y="5519348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사이트 소개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7C7C4E59-0D9B-4106-A027-1DFC016C18F2}"/>
              </a:ext>
            </a:extLst>
          </p:cNvPr>
          <p:cNvGrpSpPr/>
          <p:nvPr/>
        </p:nvGrpSpPr>
        <p:grpSpPr>
          <a:xfrm>
            <a:off x="9706136" y="5465747"/>
            <a:ext cx="1653660" cy="959228"/>
            <a:chOff x="9832354" y="5223591"/>
            <a:chExt cx="1653660" cy="959228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B221D35B-0169-40FD-8406-BEA2482FC5F6}"/>
                </a:ext>
              </a:extLst>
            </p:cNvPr>
            <p:cNvSpPr/>
            <p:nvPr/>
          </p:nvSpPr>
          <p:spPr>
            <a:xfrm>
              <a:off x="9832354" y="5223591"/>
              <a:ext cx="1653660" cy="295757"/>
            </a:xfrm>
            <a:prstGeom prst="rect">
              <a:avLst/>
            </a:prstGeom>
            <a:solidFill>
              <a:schemeClr val="accent6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Global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D9603DBC-F2B4-4AEA-9A49-714A8DD2E71B}"/>
                </a:ext>
              </a:extLst>
            </p:cNvPr>
            <p:cNvSpPr/>
            <p:nvPr/>
          </p:nvSpPr>
          <p:spPr>
            <a:xfrm>
              <a:off x="9832354" y="5519348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다양한 기능 제공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5689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1564721-83EA-4814-864C-23E1A578573E}"/>
              </a:ext>
            </a:extLst>
          </p:cNvPr>
          <p:cNvCxnSpPr>
            <a:cxnSpLocks/>
          </p:cNvCxnSpPr>
          <p:nvPr/>
        </p:nvCxnSpPr>
        <p:spPr>
          <a:xfrm>
            <a:off x="8474219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0A5D707-2EF7-4F0F-B017-6F5C1652E4EA}"/>
              </a:ext>
            </a:extLst>
          </p:cNvPr>
          <p:cNvCxnSpPr>
            <a:cxnSpLocks/>
          </p:cNvCxnSpPr>
          <p:nvPr/>
        </p:nvCxnSpPr>
        <p:spPr>
          <a:xfrm>
            <a:off x="9911072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015C9A2-09EC-42AA-84D5-397E3F164D4F}"/>
              </a:ext>
            </a:extLst>
          </p:cNvPr>
          <p:cNvCxnSpPr>
            <a:cxnSpLocks/>
          </p:cNvCxnSpPr>
          <p:nvPr/>
        </p:nvCxnSpPr>
        <p:spPr>
          <a:xfrm>
            <a:off x="189567" y="1597404"/>
            <a:ext cx="5741634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FDA9CBC-B6F2-4406-9C18-21DCF0A8920E}"/>
              </a:ext>
            </a:extLst>
          </p:cNvPr>
          <p:cNvCxnSpPr>
            <a:cxnSpLocks/>
          </p:cNvCxnSpPr>
          <p:nvPr/>
        </p:nvCxnSpPr>
        <p:spPr>
          <a:xfrm>
            <a:off x="5931201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10ACBFC-9BA0-4B0B-B760-6353EE3AD778}"/>
              </a:ext>
            </a:extLst>
          </p:cNvPr>
          <p:cNvSpPr txBox="1"/>
          <p:nvPr/>
        </p:nvSpPr>
        <p:spPr>
          <a:xfrm>
            <a:off x="2232537" y="2583034"/>
            <a:ext cx="2949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“Com-On”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을 소개합니다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6C6CA-A9F6-4A10-9FC9-7431100F920B}"/>
              </a:ext>
            </a:extLst>
          </p:cNvPr>
          <p:cNvSpPr txBox="1"/>
          <p:nvPr/>
        </p:nvSpPr>
        <p:spPr>
          <a:xfrm>
            <a:off x="2214064" y="2129962"/>
            <a:ext cx="3310781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발표 주제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DA7A2-7981-4A1D-B10C-D1E81E24E873}"/>
              </a:ext>
            </a:extLst>
          </p:cNvPr>
          <p:cNvSpPr txBox="1"/>
          <p:nvPr/>
        </p:nvSpPr>
        <p:spPr>
          <a:xfrm>
            <a:off x="1274441" y="2072285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01</a:t>
            </a:r>
            <a:endParaRPr lang="ko-KR" altLang="en-US" sz="4800" b="1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935843-713A-4FD3-B289-8AD8D08026BA}"/>
              </a:ext>
            </a:extLst>
          </p:cNvPr>
          <p:cNvSpPr txBox="1"/>
          <p:nvPr/>
        </p:nvSpPr>
        <p:spPr>
          <a:xfrm>
            <a:off x="2232537" y="3931712"/>
            <a:ext cx="388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팀원을 소개하고 각자의 역할을 설명합니다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27DC3-7DA0-47EB-81C8-8E58AA244ED6}"/>
              </a:ext>
            </a:extLst>
          </p:cNvPr>
          <p:cNvSpPr txBox="1"/>
          <p:nvPr/>
        </p:nvSpPr>
        <p:spPr>
          <a:xfrm>
            <a:off x="2214065" y="3459978"/>
            <a:ext cx="3881933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팀 소개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2C7640-7262-4750-8B51-C3D6034306B3}"/>
              </a:ext>
            </a:extLst>
          </p:cNvPr>
          <p:cNvSpPr txBox="1"/>
          <p:nvPr/>
        </p:nvSpPr>
        <p:spPr>
          <a:xfrm>
            <a:off x="1274441" y="3402301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02</a:t>
            </a:r>
            <a:endParaRPr lang="ko-KR" altLang="en-US" sz="4800" b="1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2686A-333D-435F-994F-E054DF928D1C}"/>
              </a:ext>
            </a:extLst>
          </p:cNvPr>
          <p:cNvSpPr txBox="1"/>
          <p:nvPr/>
        </p:nvSpPr>
        <p:spPr>
          <a:xfrm>
            <a:off x="2232537" y="5204966"/>
            <a:ext cx="388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HTML, CSS, JavaScript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를 구분하여 설명합니다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C6CB00-E25F-4C96-8427-2E715AA47C93}"/>
              </a:ext>
            </a:extLst>
          </p:cNvPr>
          <p:cNvSpPr txBox="1"/>
          <p:nvPr/>
        </p:nvSpPr>
        <p:spPr>
          <a:xfrm>
            <a:off x="2214065" y="4751894"/>
            <a:ext cx="3881933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최종 개발 목표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87D911-AD24-4474-9B81-9DBC47FEEF06}"/>
              </a:ext>
            </a:extLst>
          </p:cNvPr>
          <p:cNvSpPr txBox="1"/>
          <p:nvPr/>
        </p:nvSpPr>
        <p:spPr>
          <a:xfrm>
            <a:off x="1274441" y="4732317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03</a:t>
            </a:r>
            <a:endParaRPr lang="ko-KR" altLang="en-US" sz="4800" b="1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BD5E289-7D0E-409B-8BE9-8E0A5D16883A}"/>
              </a:ext>
            </a:extLst>
          </p:cNvPr>
          <p:cNvCxnSpPr>
            <a:cxnSpLocks/>
          </p:cNvCxnSpPr>
          <p:nvPr/>
        </p:nvCxnSpPr>
        <p:spPr>
          <a:xfrm>
            <a:off x="1064243" y="1597404"/>
            <a:ext cx="0" cy="460884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E825407-0AFE-4CF2-9DC6-A81909199FDE}"/>
              </a:ext>
            </a:extLst>
          </p:cNvPr>
          <p:cNvSpPr/>
          <p:nvPr/>
        </p:nvSpPr>
        <p:spPr>
          <a:xfrm>
            <a:off x="5511888" y="1427342"/>
            <a:ext cx="838627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latin typeface="+mn-ea"/>
              </a:rPr>
              <a:t>명세서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1C4502B-59FB-4970-A01B-B34856EABE8D}"/>
              </a:ext>
            </a:extLst>
          </p:cNvPr>
          <p:cNvSpPr txBox="1"/>
          <p:nvPr/>
        </p:nvSpPr>
        <p:spPr>
          <a:xfrm>
            <a:off x="671663" y="476210"/>
            <a:ext cx="354791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목차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19FBF3-A5F0-4138-BA44-AB778B62C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897" y="706424"/>
            <a:ext cx="3795224" cy="53246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8442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FB3551FB-9CD3-407A-8F8A-8D5ECB4CDC65}"/>
              </a:ext>
            </a:extLst>
          </p:cNvPr>
          <p:cNvCxnSpPr>
            <a:cxnSpLocks/>
          </p:cNvCxnSpPr>
          <p:nvPr/>
        </p:nvCxnSpPr>
        <p:spPr>
          <a:xfrm>
            <a:off x="8474219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DF925BE-D28A-498B-A5A2-025881D06236}"/>
              </a:ext>
            </a:extLst>
          </p:cNvPr>
          <p:cNvCxnSpPr>
            <a:cxnSpLocks/>
          </p:cNvCxnSpPr>
          <p:nvPr/>
        </p:nvCxnSpPr>
        <p:spPr>
          <a:xfrm>
            <a:off x="9911072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1B7C51C-34B9-4BA5-9FD3-D9F2EF4605C2}"/>
              </a:ext>
            </a:extLst>
          </p:cNvPr>
          <p:cNvSpPr txBox="1"/>
          <p:nvPr/>
        </p:nvSpPr>
        <p:spPr>
          <a:xfrm>
            <a:off x="671663" y="476210"/>
            <a:ext cx="354791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목차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0ACBFC-9BA0-4B0B-B760-6353EE3AD778}"/>
              </a:ext>
            </a:extLst>
          </p:cNvPr>
          <p:cNvSpPr txBox="1"/>
          <p:nvPr/>
        </p:nvSpPr>
        <p:spPr>
          <a:xfrm>
            <a:off x="2232536" y="2583034"/>
            <a:ext cx="3708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개발 목표 중심으로 설명합니다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6C6CA-A9F6-4A10-9FC9-7431100F920B}"/>
              </a:ext>
            </a:extLst>
          </p:cNvPr>
          <p:cNvSpPr txBox="1"/>
          <p:nvPr/>
        </p:nvSpPr>
        <p:spPr>
          <a:xfrm>
            <a:off x="2214064" y="2129962"/>
            <a:ext cx="3708761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개발 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DA7A2-7981-4A1D-B10C-D1E81E24E873}"/>
              </a:ext>
            </a:extLst>
          </p:cNvPr>
          <p:cNvSpPr txBox="1"/>
          <p:nvPr/>
        </p:nvSpPr>
        <p:spPr>
          <a:xfrm>
            <a:off x="1274441" y="2072285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04</a:t>
            </a:r>
            <a:endParaRPr lang="ko-KR" altLang="en-US" sz="4800" b="1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935843-713A-4FD3-B289-8AD8D08026BA}"/>
              </a:ext>
            </a:extLst>
          </p:cNvPr>
          <p:cNvSpPr txBox="1"/>
          <p:nvPr/>
        </p:nvSpPr>
        <p:spPr>
          <a:xfrm>
            <a:off x="2232537" y="3931712"/>
            <a:ext cx="3881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프로젝트의 요소를 상세히 살펴봅니다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27DC3-7DA0-47EB-81C8-8E58AA244ED6}"/>
              </a:ext>
            </a:extLst>
          </p:cNvPr>
          <p:cNvSpPr txBox="1"/>
          <p:nvPr/>
        </p:nvSpPr>
        <p:spPr>
          <a:xfrm>
            <a:off x="2214065" y="3459978"/>
            <a:ext cx="3881929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전체 구조도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2C7640-7262-4750-8B51-C3D6034306B3}"/>
              </a:ext>
            </a:extLst>
          </p:cNvPr>
          <p:cNvSpPr txBox="1"/>
          <p:nvPr/>
        </p:nvSpPr>
        <p:spPr>
          <a:xfrm>
            <a:off x="1274441" y="3402301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05</a:t>
            </a:r>
            <a:endParaRPr lang="ko-KR" altLang="en-US" sz="4800" b="1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2686A-333D-435F-994F-E054DF928D1C}"/>
              </a:ext>
            </a:extLst>
          </p:cNvPr>
          <p:cNvSpPr txBox="1"/>
          <p:nvPr/>
        </p:nvSpPr>
        <p:spPr>
          <a:xfrm>
            <a:off x="2232538" y="5204966"/>
            <a:ext cx="2930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“Com-On”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사이트에 접속합니다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C6CB00-E25F-4C96-8427-2E715AA47C93}"/>
              </a:ext>
            </a:extLst>
          </p:cNvPr>
          <p:cNvSpPr txBox="1"/>
          <p:nvPr/>
        </p:nvSpPr>
        <p:spPr>
          <a:xfrm>
            <a:off x="2214066" y="4751894"/>
            <a:ext cx="3081834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프로젝트 시연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87D911-AD24-4474-9B81-9DBC47FEEF06}"/>
              </a:ext>
            </a:extLst>
          </p:cNvPr>
          <p:cNvSpPr txBox="1"/>
          <p:nvPr/>
        </p:nvSpPr>
        <p:spPr>
          <a:xfrm>
            <a:off x="1274441" y="4732317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06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BD5E289-7D0E-409B-8BE9-8E0A5D16883A}"/>
              </a:ext>
            </a:extLst>
          </p:cNvPr>
          <p:cNvCxnSpPr>
            <a:cxnSpLocks/>
          </p:cNvCxnSpPr>
          <p:nvPr/>
        </p:nvCxnSpPr>
        <p:spPr>
          <a:xfrm>
            <a:off x="1064243" y="1597404"/>
            <a:ext cx="0" cy="460884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69EC7F61-44E0-4D5F-AE22-1C5C4424C616}"/>
              </a:ext>
            </a:extLst>
          </p:cNvPr>
          <p:cNvCxnSpPr>
            <a:cxnSpLocks/>
          </p:cNvCxnSpPr>
          <p:nvPr/>
        </p:nvCxnSpPr>
        <p:spPr>
          <a:xfrm>
            <a:off x="189567" y="1597404"/>
            <a:ext cx="5741634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00702A1-45B9-4524-9E13-8EB7EA9CAAE8}"/>
              </a:ext>
            </a:extLst>
          </p:cNvPr>
          <p:cNvCxnSpPr>
            <a:cxnSpLocks/>
          </p:cNvCxnSpPr>
          <p:nvPr/>
        </p:nvCxnSpPr>
        <p:spPr>
          <a:xfrm>
            <a:off x="5931201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CC00BF6-1CFF-43A2-94C7-F975ED501873}"/>
              </a:ext>
            </a:extLst>
          </p:cNvPr>
          <p:cNvSpPr/>
          <p:nvPr/>
        </p:nvSpPr>
        <p:spPr>
          <a:xfrm>
            <a:off x="5511888" y="1427342"/>
            <a:ext cx="838627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latin typeface="+mn-ea"/>
              </a:rPr>
              <a:t>명세서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0CC39DB-57B0-4D6F-9952-A0ACA0973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558" y="729827"/>
            <a:ext cx="3792199" cy="5324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1883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AEDC7C1-E2BB-4F41-B6C3-90F6F564B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" y="4457700"/>
            <a:ext cx="12194453" cy="24003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55D5101-BE3F-4388-A1EF-EEF456B0497E}"/>
              </a:ext>
            </a:extLst>
          </p:cNvPr>
          <p:cNvSpPr/>
          <p:nvPr/>
        </p:nvSpPr>
        <p:spPr>
          <a:xfrm>
            <a:off x="0" y="1490764"/>
            <a:ext cx="12192000" cy="217521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6794D7-62D3-4AA3-A8D1-0090AB47810D}"/>
              </a:ext>
            </a:extLst>
          </p:cNvPr>
          <p:cNvSpPr txBox="1"/>
          <p:nvPr/>
        </p:nvSpPr>
        <p:spPr>
          <a:xfrm>
            <a:off x="976313" y="1558122"/>
            <a:ext cx="10239375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bg1"/>
                </a:solidFill>
                <a:cs typeface="Arial" pitchFamily="34" charset="0"/>
              </a:rPr>
              <a:t>프로젝트 시연</a:t>
            </a:r>
            <a:endParaRPr lang="en-US" altLang="ko-KR" sz="8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09B073-F3F2-4FE8-8A28-B719C727DC94}"/>
              </a:ext>
            </a:extLst>
          </p:cNvPr>
          <p:cNvSpPr txBox="1"/>
          <p:nvPr/>
        </p:nvSpPr>
        <p:spPr>
          <a:xfrm>
            <a:off x="2768748" y="3046758"/>
            <a:ext cx="676895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cs typeface="Arial" pitchFamily="34" charset="0"/>
              </a:rPr>
              <a:t>“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Com-On” </a:t>
            </a:r>
            <a:r>
              <a:rPr lang="ko-KR" altLang="en-US" sz="2400" b="1" dirty="0">
                <a:solidFill>
                  <a:schemeClr val="bg1"/>
                </a:solidFill>
                <a:cs typeface="Arial" pitchFamily="34" charset="0"/>
              </a:rPr>
              <a:t>사이트에 접속합니다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CDEE09-001C-4311-918E-927A6E771DF8}"/>
              </a:ext>
            </a:extLst>
          </p:cNvPr>
          <p:cNvSpPr txBox="1"/>
          <p:nvPr/>
        </p:nvSpPr>
        <p:spPr>
          <a:xfrm>
            <a:off x="4788484" y="834532"/>
            <a:ext cx="261503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1 2 3 4 5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508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2835</TotalTime>
  <Words>4587</Words>
  <Application>Microsoft Office PowerPoint</Application>
  <PresentationFormat>와이드스크린</PresentationFormat>
  <Paragraphs>1577</Paragraphs>
  <Slides>101</Slides>
  <Notes>101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101</vt:i4>
      </vt:variant>
    </vt:vector>
  </HeadingPairs>
  <TitlesOfParts>
    <vt:vector size="10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Emperor</dc:creator>
  <cp:lastModifiedBy>윤 건호</cp:lastModifiedBy>
  <cp:revision>962</cp:revision>
  <cp:lastPrinted>2020-05-03T17:59:06Z</cp:lastPrinted>
  <dcterms:created xsi:type="dcterms:W3CDTF">2020-04-16T09:22:11Z</dcterms:created>
  <dcterms:modified xsi:type="dcterms:W3CDTF">2020-06-16T03:03:58Z</dcterms:modified>
</cp:coreProperties>
</file>